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734" r:id="rId2"/>
    <p:sldMasterId id="2147484048" r:id="rId3"/>
  </p:sldMasterIdLst>
  <p:notesMasterIdLst>
    <p:notesMasterId r:id="rId50"/>
  </p:notesMasterIdLst>
  <p:handoutMasterIdLst>
    <p:handoutMasterId r:id="rId51"/>
  </p:handoutMasterIdLst>
  <p:sldIdLst>
    <p:sldId id="256" r:id="rId4"/>
    <p:sldId id="353" r:id="rId5"/>
    <p:sldId id="393" r:id="rId6"/>
    <p:sldId id="341" r:id="rId7"/>
    <p:sldId id="379" r:id="rId8"/>
    <p:sldId id="392" r:id="rId9"/>
    <p:sldId id="383" r:id="rId10"/>
    <p:sldId id="394" r:id="rId11"/>
    <p:sldId id="313" r:id="rId12"/>
    <p:sldId id="295" r:id="rId13"/>
    <p:sldId id="296" r:id="rId14"/>
    <p:sldId id="291" r:id="rId15"/>
    <p:sldId id="292" r:id="rId16"/>
    <p:sldId id="293" r:id="rId17"/>
    <p:sldId id="312" r:id="rId18"/>
    <p:sldId id="300" r:id="rId19"/>
    <p:sldId id="302" r:id="rId20"/>
    <p:sldId id="303" r:id="rId21"/>
    <p:sldId id="304" r:id="rId22"/>
    <p:sldId id="309" r:id="rId23"/>
    <p:sldId id="306" r:id="rId24"/>
    <p:sldId id="390" r:id="rId25"/>
    <p:sldId id="316" r:id="rId26"/>
    <p:sldId id="317" r:id="rId27"/>
    <p:sldId id="318" r:id="rId28"/>
    <p:sldId id="389" r:id="rId29"/>
    <p:sldId id="343" r:id="rId30"/>
    <p:sldId id="340" r:id="rId31"/>
    <p:sldId id="325" r:id="rId32"/>
    <p:sldId id="397" r:id="rId33"/>
    <p:sldId id="329" r:id="rId34"/>
    <p:sldId id="330" r:id="rId35"/>
    <p:sldId id="331" r:id="rId36"/>
    <p:sldId id="395" r:id="rId37"/>
    <p:sldId id="349" r:id="rId38"/>
    <p:sldId id="350" r:id="rId39"/>
    <p:sldId id="399" r:id="rId40"/>
    <p:sldId id="326" r:id="rId41"/>
    <p:sldId id="327" r:id="rId42"/>
    <p:sldId id="328" r:id="rId43"/>
    <p:sldId id="334" r:id="rId44"/>
    <p:sldId id="335" r:id="rId45"/>
    <p:sldId id="336" r:id="rId46"/>
    <p:sldId id="337" r:id="rId47"/>
    <p:sldId id="398" r:id="rId48"/>
    <p:sldId id="396" r:id="rId49"/>
  </p:sldIdLst>
  <p:sldSz cx="9144000" cy="6858000" type="screen4x3"/>
  <p:notesSz cx="7010400" cy="9296400"/>
  <p:custDataLst>
    <p:tags r:id="rId5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36" userDrawn="1">
          <p15:clr>
            <a:srgbClr val="A4A3A4"/>
          </p15:clr>
        </p15:guide>
        <p15:guide id="2" pos="2116" userDrawn="1">
          <p15:clr>
            <a:srgbClr val="A4A3A4"/>
          </p15:clr>
        </p15:guide>
        <p15:guide id="3" orient="horz" pos="2929" userDrawn="1">
          <p15:clr>
            <a:srgbClr val="A4A3A4"/>
          </p15:clr>
        </p15:guide>
        <p15:guide id="4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41" autoAdjust="0"/>
    <p:restoredTop sz="86489" autoAdjust="0"/>
  </p:normalViewPr>
  <p:slideViewPr>
    <p:cSldViewPr snapToGrid="0">
      <p:cViewPr varScale="1">
        <p:scale>
          <a:sx n="141" d="100"/>
          <a:sy n="141" d="100"/>
        </p:scale>
        <p:origin x="192" y="22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142" d="100"/>
          <a:sy n="142" d="100"/>
        </p:scale>
        <p:origin x="5456" y="184"/>
      </p:cViewPr>
      <p:guideLst>
        <p:guide orient="horz" pos="2836"/>
        <p:guide pos="2116"/>
        <p:guide orient="horz" pos="292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7" Type="http://schemas.openxmlformats.org/officeDocument/2006/relationships/image" Target="../media/image30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t" anchorCtr="0" compatLnSpc="1">
            <a:prstTxWarp prst="textNoShape">
              <a:avLst/>
            </a:prstTxWarp>
          </a:bodyPr>
          <a:lstStyle>
            <a:lvl1pPr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9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t" anchorCtr="0" compatLnSpc="1">
            <a:prstTxWarp prst="textNoShape">
              <a:avLst/>
            </a:prstTxWarp>
          </a:bodyPr>
          <a:lstStyle>
            <a:lvl1pPr algn="r"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b" anchorCtr="0" compatLnSpc="1">
            <a:prstTxWarp prst="textNoShape">
              <a:avLst/>
            </a:prstTxWarp>
          </a:bodyPr>
          <a:lstStyle>
            <a:lvl1pPr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9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b" anchorCtr="0" compatLnSpc="1">
            <a:prstTxWarp prst="textNoShape">
              <a:avLst/>
            </a:prstTxWarp>
          </a:bodyPr>
          <a:lstStyle>
            <a:lvl1pPr algn="r"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fld id="{1AB82522-7EA1-4AEB-824D-34120ADF9B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930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AEA25AEE-4BA5-4963-949D-D3A2990E8B91}" type="datetimeFigureOut">
              <a:rPr lang="en-US"/>
              <a:pPr>
                <a:defRPr/>
              </a:pPr>
              <a:t>10/16/20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05" tIns="45853" rIns="91705" bIns="4585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6" y="4416426"/>
            <a:ext cx="5607050" cy="4181475"/>
          </a:xfrm>
          <a:prstGeom prst="rect">
            <a:avLst/>
          </a:prstGeom>
        </p:spPr>
        <p:txBody>
          <a:bodyPr vert="horz" lIns="91705" tIns="45853" rIns="91705" bIns="4585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31263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8831263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19F53227-163E-4528-8660-286FD036E5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32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50056-55B1-0749-B59A-9768440B4F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8177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F53227-163E-4528-8660-286FD036E599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74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50056-55B1-0749-B59A-9768440B4F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5893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10" Type="http://schemas.openxmlformats.org/officeDocument/2006/relationships/image" Target="../media/image4.png"/><Relationship Id="rId4" Type="http://schemas.openxmlformats.org/officeDocument/2006/relationships/tags" Target="../tags/tag9.xml"/><Relationship Id="rId9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151C77"/>
              </a:buClr>
              <a:buSzPct val="80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5" name="Line 3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381000" y="1119762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151C77"/>
              </a:buClr>
              <a:buSzPct val="80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313619"/>
            <a:ext cx="9144000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 eaLnBrk="0" hangingPunct="0">
              <a:defRPr/>
            </a:pPr>
            <a:r>
              <a:rPr lang="en-US" sz="3600" i="1" u="none">
                <a:cs typeface="+mn-cs"/>
              </a:rPr>
              <a:t>Air Force Institute of Technology</a:t>
            </a:r>
            <a:endParaRPr lang="en-US" sz="4000" i="1" u="none">
              <a:cs typeface="+mn-cs"/>
            </a:endParaRP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3597215" y="3505200"/>
            <a:ext cx="5013385" cy="104775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8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ctrTitle" hasCustomPrompt="1"/>
            <p:custDataLst>
              <p:tags r:id="rId5"/>
            </p:custDataLst>
          </p:nvPr>
        </p:nvSpPr>
        <p:spPr bwMode="auto">
          <a:xfrm>
            <a:off x="3372928" y="1600200"/>
            <a:ext cx="5275772" cy="1600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 i="0" baseline="0"/>
            </a:lvl1pPr>
          </a:lstStyle>
          <a:p>
            <a:r>
              <a:rPr lang="en-US" sz="3600" dirty="0"/>
              <a:t>System Architecture</a:t>
            </a:r>
            <a:br>
              <a:rPr lang="en-US" sz="3600" dirty="0"/>
            </a:br>
            <a:r>
              <a:rPr lang="en-US" sz="3600" dirty="0"/>
              <a:t>SENG 640</a:t>
            </a:r>
            <a:endParaRPr 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0"/>
            <p:custDataLst>
              <p:tags r:id="rId6"/>
            </p:custDataLst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D607B88E-5E18-4868-8258-D23E4D7A08B7}" type="slidenum">
              <a:rPr lang="en-US"/>
              <a:pPr>
                <a:defRPr/>
              </a:pPr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9" cstate="print"/>
          <a:srcRect l="1755" r="-2106" b="-21826"/>
          <a:stretch>
            <a:fillRect/>
          </a:stretch>
        </p:blipFill>
        <p:spPr bwMode="auto">
          <a:xfrm>
            <a:off x="385324" y="2819400"/>
            <a:ext cx="3276600" cy="31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2" descr="shield"/>
          <p:cNvPicPr>
            <a:picLocks noChangeAspect="1" noChangeArrowheads="1"/>
          </p:cNvPicPr>
          <p:nvPr userDrawn="1"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48937" y="1981200"/>
            <a:ext cx="124618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 userDrawn="1">
            <p:custDataLst>
              <p:tags r:id="rId7"/>
            </p:custDataLst>
          </p:nvPr>
        </p:nvSpPr>
        <p:spPr>
          <a:xfrm>
            <a:off x="155276" y="6574710"/>
            <a:ext cx="18719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u="none" dirty="0"/>
              <a:t>Last Updated: </a:t>
            </a:r>
            <a:fld id="{6B96FE2A-A596-4E2C-A521-0EBF40DA415D}" type="datetime5">
              <a:rPr lang="en-US" sz="1100" b="0" u="none" smtClean="0"/>
              <a:pPr/>
              <a:t>16-Oct-20</a:t>
            </a:fld>
            <a:endParaRPr lang="en-US" sz="1100" b="0" u="none" dirty="0"/>
          </a:p>
        </p:txBody>
      </p:sp>
    </p:spTree>
    <p:extLst>
      <p:ext uri="{BB962C8B-B14F-4D97-AF65-F5344CB8AC3E}">
        <p14:creationId xmlns:p14="http://schemas.microsoft.com/office/powerpoint/2010/main" val="742873761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D216D77E-8822-4F24-B865-2C1D1CE7CEFC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595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3550" y="274638"/>
            <a:ext cx="2117725" cy="558641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203950" cy="55864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2F5B960A-E044-4660-B974-A0F4A50B58D2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790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047767B4-DD28-4078-BBA1-0E7BD33062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1153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3474EE77-5536-4876-863D-6703CD8B15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5491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5181AC80-441B-40BA-8AFB-564B9F99F8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1108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96A24C4B-53BF-45AB-82D1-8DB71FF13F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041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0E432B34-307B-466A-AAA3-BA31A26A84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1296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458200" y="6553200"/>
            <a:ext cx="685800" cy="203200"/>
          </a:xfrm>
        </p:spPr>
        <p:txBody>
          <a:bodyPr/>
          <a:lstStyle>
            <a:lvl1pPr>
              <a:defRPr sz="1200" b="0" u="none"/>
            </a:lvl1pPr>
          </a:lstStyle>
          <a:p>
            <a:pPr>
              <a:defRPr/>
            </a:pPr>
            <a:fld id="{2EB3DEF1-F8EC-4E70-ABF6-8302B62703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9084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763EE9D2-6740-4EB4-8E51-1885D7A82E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6869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38FB292F-F170-4EEA-AE66-F927E91CC4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8799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5554" y="152400"/>
            <a:ext cx="6435305" cy="694493"/>
          </a:xfrm>
          <a:prstGeom prst="rect">
            <a:avLst/>
          </a:prstGeom>
        </p:spPr>
        <p:txBody>
          <a:bodyPr/>
          <a:lstStyle>
            <a:lvl1pPr algn="ctr">
              <a:defRPr sz="320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73893" y="1139885"/>
            <a:ext cx="8438786" cy="4324350"/>
          </a:xfrm>
        </p:spPr>
        <p:txBody>
          <a:bodyPr/>
          <a:lstStyle>
            <a:lvl2pPr marL="628650" indent="-284163">
              <a:defRPr b="0"/>
            </a:lvl2pPr>
            <a:lvl3pPr marL="974725" indent="-285750">
              <a:defRPr sz="1800" b="0"/>
            </a:lvl3pPr>
            <a:lvl4pPr marL="1371600" indent="-285750">
              <a:defRPr sz="1600"/>
            </a:lvl4pPr>
            <a:lvl5pPr marL="1768475" indent="-293688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  <p:custDataLst>
              <p:tags r:id="rId3"/>
            </p:custDataLst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E642D102-6127-4C83-914E-CBB4CB7F0BB2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Picture 17" descr="AFIT(good)"/>
          <p:cNvPicPr>
            <a:picLocks noChangeAspect="1" noChangeArrowheads="1"/>
          </p:cNvPicPr>
          <p:nvPr userDrawn="1"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20000" y="152400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737772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53C2B372-8611-4FC4-B325-D94E29E59C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8905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5DADD32A-06D5-4544-9FAD-502FB3D61D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3995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3175"/>
            <a:ext cx="2057400" cy="61293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3175"/>
            <a:ext cx="6019800" cy="6129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C66A5665-9F6E-4242-9F9D-9A94E971FC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9378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-3175"/>
            <a:ext cx="8229600" cy="6129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AFC6B57A-491D-48A0-9183-91C7C8949E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36705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0529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D3D6-B88D-144A-B948-1F45B4585621}" type="datetime1">
              <a:rPr lang="en-US" smtClean="0"/>
              <a:t>10/16/20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681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C0C19-2B06-384B-A5E1-EF5A9FA7B593}" type="datetime1">
              <a:rPr lang="en-US" smtClean="0"/>
              <a:t>10/16/20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285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FB7A-1C47-BC4B-AE96-AFF1885DDEF1}" type="datetime1">
              <a:rPr lang="en-US" smtClean="0"/>
              <a:t>10/16/20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173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4CD-22D8-0347-B740-0C9846931AB0}" type="datetime1">
              <a:rPr lang="en-US" smtClean="0"/>
              <a:t>10/16/20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3250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FC14-B1C6-9447-9B23-422C37473F79}" type="datetime1">
              <a:rPr lang="en-US" smtClean="0"/>
              <a:t>10/16/20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89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95592D88-4C7F-479B-AA74-1F27B7AEFB2F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7312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0CFB8-0DE8-964E-AEA0-F4C701634ACB}" type="datetime1">
              <a:rPr lang="en-US" smtClean="0"/>
              <a:t>10/16/20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546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017B8-CB8E-A94F-B9B6-1390ECB3988E}" type="datetime1">
              <a:rPr lang="en-US" smtClean="0"/>
              <a:t>10/16/20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26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DEA3-8AB0-D44F-A0CE-A0AC5C314ACF}" type="datetime1">
              <a:rPr lang="en-US" smtClean="0"/>
              <a:t>10/16/20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96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B3804-19A2-0543-A939-317DBBE4D2B5}" type="datetime1">
              <a:rPr lang="en-US" smtClean="0"/>
              <a:t>10/16/20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234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F6F72-F781-5647-99C9-B1A14BD22BAC}" type="datetime1">
              <a:rPr lang="en-US" smtClean="0"/>
              <a:t>10/16/20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18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536700"/>
            <a:ext cx="3989388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1888" y="1536700"/>
            <a:ext cx="3989387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8C7A12CA-3EF0-44CE-92D5-513D06DE291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374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739AD4BB-EC7F-4D5E-B184-89330C80547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990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874EA89C-6B81-4D85-9345-C1EDAB18D1D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401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0F8D7B88-9704-4760-981A-DC0D62026735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951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79FE1AB4-8D89-434D-85CC-B0C79482085A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59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7F3EAC1C-DBCE-4FAE-AC77-0F381F3501CF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16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5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800100" y="1536700"/>
            <a:ext cx="81311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558" name="Line 6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381000" y="990372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151C77"/>
              </a:buClr>
              <a:buSzPct val="80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6" name="Rectangle 5"/>
          <p:cNvSpPr txBox="1">
            <a:spLocks noChangeArrowheads="1"/>
          </p:cNvSpPr>
          <p:nvPr userDrawn="1">
            <p:custDataLst>
              <p:tags r:id="rId15"/>
            </p:custDataLst>
          </p:nvPr>
        </p:nvSpPr>
        <p:spPr>
          <a:xfrm>
            <a:off x="8458200" y="6553200"/>
            <a:ext cx="685800" cy="203200"/>
          </a:xfrm>
          <a:prstGeom prst="rect">
            <a:avLst/>
          </a:prstGeom>
          <a:ln/>
        </p:spPr>
        <p:txBody>
          <a:bodyPr/>
          <a:lstStyle>
            <a:lvl1pPr>
              <a:defRPr sz="1200" b="0" u="none"/>
            </a:lvl1pPr>
          </a:lstStyle>
          <a:p>
            <a:pPr algn="r">
              <a:defRPr/>
            </a:pPr>
            <a:fld id="{B5FCEF36-23CB-40D5-B03F-3C626FA7EF99}" type="slidenum">
              <a:rPr lang="en-US" smtClean="0">
                <a:solidFill>
                  <a:srgbClr val="000000"/>
                </a:solidFill>
                <a:cs typeface="+mn-cs"/>
              </a:rPr>
              <a:pPr algn="r">
                <a:defRPr/>
              </a:pPr>
              <a:t>‹#›</a:t>
            </a:fld>
            <a:endParaRPr lang="en-US" dirty="0">
              <a:solidFill>
                <a:srgbClr val="000000"/>
              </a:solidFill>
              <a:cs typeface="+mn-cs"/>
            </a:endParaRPr>
          </a:p>
        </p:txBody>
      </p:sp>
      <p:pic>
        <p:nvPicPr>
          <p:cNvPr id="7" name="Picture 11" descr="chrmblue_std small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96850" y="128588"/>
            <a:ext cx="803275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7" descr="AFIT(good)"/>
          <p:cNvPicPr>
            <a:picLocks noChangeAspect="1" noChangeArrowheads="1"/>
          </p:cNvPicPr>
          <p:nvPr userDrawn="1"/>
        </p:nvPicPr>
        <p:blipFill>
          <a:blip r:embed="rId18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20000" y="152400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Placeholder 8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+mn-lt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16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81875" y="6654800"/>
            <a:ext cx="1076325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 b="0" u="none">
                <a:solidFill>
                  <a:srgbClr val="000000"/>
                </a:solidFill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02400"/>
            <a:ext cx="28956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 u="none">
                <a:solidFill>
                  <a:srgbClr val="000000"/>
                </a:solidFill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477000"/>
            <a:ext cx="6858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000" b="0" u="none">
                <a:solidFill>
                  <a:srgbClr val="000000"/>
                </a:solidFill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fld id="{837BE3FF-7030-467D-B6BF-3D4ECB6BEE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-3175"/>
            <a:ext cx="6545262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2054" name="Group 139"/>
          <p:cNvGrpSpPr>
            <a:grpSpLocks/>
          </p:cNvGrpSpPr>
          <p:nvPr userDrawn="1"/>
        </p:nvGrpSpPr>
        <p:grpSpPr bwMode="auto">
          <a:xfrm>
            <a:off x="0" y="1008063"/>
            <a:ext cx="9144000" cy="228600"/>
            <a:chOff x="0" y="599"/>
            <a:chExt cx="5760" cy="144"/>
          </a:xfrm>
        </p:grpSpPr>
        <p:sp>
          <p:nvSpPr>
            <p:cNvPr id="40076" name="Rectangle 140"/>
            <p:cNvSpPr>
              <a:spLocks noChangeArrowheads="1"/>
            </p:cNvSpPr>
            <p:nvPr userDrawn="1"/>
          </p:nvSpPr>
          <p:spPr bwMode="auto">
            <a:xfrm>
              <a:off x="0" y="599"/>
              <a:ext cx="5760" cy="48"/>
            </a:xfrm>
            <a:prstGeom prst="rect">
              <a:avLst/>
            </a:prstGeom>
            <a:solidFill>
              <a:srgbClr val="FF0000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tIns="137160" bIns="13716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000" b="0" u="none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40077" name="Rectangle 141"/>
            <p:cNvSpPr>
              <a:spLocks noChangeArrowheads="1"/>
            </p:cNvSpPr>
            <p:nvPr userDrawn="1"/>
          </p:nvSpPr>
          <p:spPr bwMode="auto">
            <a:xfrm>
              <a:off x="0" y="695"/>
              <a:ext cx="5760" cy="48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tIns="137160" bIns="13716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000" b="0" u="none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2055" name="Picture 147" descr="Netwarcom Silver Stars Large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9488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  <p:sldLayoutId id="2147484047" r:id="rId1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54FB7E5-E5E8-454F-9FF1-E74A3ED31BF0}" type="datetime1">
              <a:rPr lang="en-US" smtClean="0"/>
              <a:t>10/16/20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/>
              <a:t>IOM 530: Intro. to Statistical Learning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E4FFCA10-EE3F-AF4E-9EA4-E5CA2D91A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4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oleObject" Target="../embeddings/oleObject8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28.wmf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30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27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29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7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066800" y="2667000"/>
            <a:ext cx="7620000" cy="33528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32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>
          <a:xfrm>
            <a:off x="3299381" y="1752600"/>
            <a:ext cx="5495369" cy="1470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r>
              <a:rPr lang="en-US" sz="2800" dirty="0"/>
              <a:t>Machine Learning</a:t>
            </a:r>
            <a:br>
              <a:rPr lang="en-US" sz="2800" dirty="0"/>
            </a:br>
            <a:r>
              <a:rPr lang="en-US" sz="2800" dirty="0"/>
              <a:t>DASC 522</a:t>
            </a:r>
          </a:p>
        </p:txBody>
      </p:sp>
      <p:sp>
        <p:nvSpPr>
          <p:cNvPr id="5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651250" y="4105275"/>
            <a:ext cx="51435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b="0" u="none" kern="0" dirty="0">
                <a:solidFill>
                  <a:srgbClr val="000000"/>
                </a:solidFill>
                <a:latin typeface="Arial"/>
                <a:ea typeface="+mj-ea"/>
                <a:cs typeface="+mj-cs"/>
              </a:rPr>
              <a:t>Classical Classification</a:t>
            </a:r>
          </a:p>
          <a:p>
            <a:pPr algn="r" eaLnBrk="0" hangingPunct="0">
              <a:defRPr/>
            </a:pPr>
            <a:endParaRPr lang="en-US" sz="2800" b="0" u="none" kern="0" dirty="0">
              <a:solidFill>
                <a:srgbClr val="000000"/>
              </a:solidFill>
              <a:latin typeface="Arial"/>
            </a:endParaRPr>
          </a:p>
          <a:p>
            <a:pPr algn="r" eaLnBrk="0" hangingPunct="0">
              <a:defRPr/>
            </a:pPr>
            <a:r>
              <a:rPr lang="en-US" sz="1600" b="0" u="none" kern="0" dirty="0">
                <a:solidFill>
                  <a:srgbClr val="000000"/>
                </a:solidFill>
                <a:latin typeface="Arial"/>
              </a:rPr>
              <a:t>Dr. Torrey Wagner</a:t>
            </a:r>
          </a:p>
          <a:p>
            <a:pPr algn="r" eaLnBrk="0" hangingPunct="0">
              <a:defRPr/>
            </a:pPr>
            <a:endParaRPr lang="en-US" b="0" u="none" kern="0" dirty="0">
              <a:solidFill>
                <a:srgbClr val="000000"/>
              </a:solidFill>
              <a:latin typeface="Arial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Orange Juice Classification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predict what customers will buy: </a:t>
            </a:r>
            <a:br>
              <a:rPr lang="en-US" dirty="0"/>
            </a:br>
            <a:r>
              <a:rPr lang="en-US" dirty="0"/>
              <a:t>Citrus Hill orange juice or Minute Maid orange juice </a:t>
            </a:r>
            <a:br>
              <a:rPr lang="en-US" dirty="0"/>
            </a:br>
            <a:r>
              <a:rPr lang="en-US" dirty="0"/>
              <a:t>(based on their brand loyalty to various juice types)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Y (</a:t>
            </a:r>
            <a:r>
              <a:rPr lang="en-US" i="1" dirty="0"/>
              <a:t>Purchase</a:t>
            </a:r>
            <a:r>
              <a:rPr lang="en-US" dirty="0"/>
              <a:t>) is </a:t>
            </a:r>
            <a:r>
              <a:rPr lang="en-US" u="sng" dirty="0"/>
              <a:t>categorical</a:t>
            </a:r>
            <a:r>
              <a:rPr lang="en-US" dirty="0"/>
              <a:t>: 0 (no) or 1 (yes)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X (</a:t>
            </a:r>
            <a:r>
              <a:rPr lang="en-US" i="1" dirty="0" err="1"/>
              <a:t>LoyalCH</a:t>
            </a:r>
            <a:r>
              <a:rPr lang="en-US" dirty="0"/>
              <a:t>) </a:t>
            </a:r>
            <a:r>
              <a:rPr lang="en-US" u="sng" dirty="0"/>
              <a:t>numerical</a:t>
            </a:r>
            <a:r>
              <a:rPr lang="en-US" dirty="0"/>
              <a:t> (between 0 and 1) which specifies how loyal customers are to the Citrus Hill (CH) brand (0 = not loyal… 1 = completely loyal) </a:t>
            </a:r>
          </a:p>
          <a:p>
            <a:endParaRPr lang="en-US" dirty="0"/>
          </a:p>
          <a:p>
            <a:r>
              <a:rPr lang="en-US" dirty="0"/>
              <a:t>Could we use Linear Regression when Y is categorical?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2C382-41DB-1442-8B40-8AE5674C9AD9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402266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not use Linear Regression</a:t>
            </a:r>
            <a:br>
              <a:rPr lang="en-US" dirty="0"/>
            </a:br>
            <a:r>
              <a:rPr lang="en-US" dirty="0"/>
              <a:t>For category estimation?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548" name="Group 1547"/>
          <p:cNvGrpSpPr/>
          <p:nvPr/>
        </p:nvGrpSpPr>
        <p:grpSpPr>
          <a:xfrm>
            <a:off x="414984" y="2927062"/>
            <a:ext cx="4436358" cy="3008312"/>
            <a:chOff x="4345193" y="2247108"/>
            <a:chExt cx="4436358" cy="3008312"/>
          </a:xfrm>
        </p:grpSpPr>
        <p:grpSp>
          <p:nvGrpSpPr>
            <p:cNvPr id="9" name="Group 4"/>
            <p:cNvGrpSpPr>
              <a:grpSpLocks/>
            </p:cNvGrpSpPr>
            <p:nvPr/>
          </p:nvGrpSpPr>
          <p:grpSpPr bwMode="auto">
            <a:xfrm>
              <a:off x="4719138" y="2247108"/>
              <a:ext cx="4062413" cy="3008312"/>
              <a:chOff x="1595" y="1753"/>
              <a:chExt cx="2559" cy="1895"/>
            </a:xfrm>
          </p:grpSpPr>
          <p:grpSp>
            <p:nvGrpSpPr>
              <p:cNvPr id="10" name="Group 5"/>
              <p:cNvGrpSpPr>
                <a:grpSpLocks/>
              </p:cNvGrpSpPr>
              <p:nvPr/>
            </p:nvGrpSpPr>
            <p:grpSpPr bwMode="auto">
              <a:xfrm>
                <a:off x="1595" y="1753"/>
                <a:ext cx="2558" cy="1582"/>
                <a:chOff x="1595" y="1753"/>
                <a:chExt cx="2558" cy="1582"/>
              </a:xfrm>
            </p:grpSpPr>
            <p:sp>
              <p:nvSpPr>
                <p:cNvPr id="1348" name="Line 7"/>
                <p:cNvSpPr>
                  <a:spLocks noChangeShapeType="1"/>
                </p:cNvSpPr>
                <p:nvPr/>
              </p:nvSpPr>
              <p:spPr bwMode="auto">
                <a:xfrm flipH="1">
                  <a:off x="1784" y="3291"/>
                  <a:ext cx="1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49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765" y="3222"/>
                  <a:ext cx="3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50" name="Rectangle 9"/>
                <p:cNvSpPr>
                  <a:spLocks noChangeArrowheads="1"/>
                </p:cNvSpPr>
                <p:nvPr/>
              </p:nvSpPr>
              <p:spPr bwMode="auto">
                <a:xfrm>
                  <a:off x="1595" y="3191"/>
                  <a:ext cx="167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5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+mn-ea"/>
                      <a:cs typeface="+mn-cs"/>
                    </a:rPr>
                    <a:t>0.0</a:t>
                  </a:r>
                  <a:endPara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51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1784" y="3153"/>
                  <a:ext cx="1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52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1765" y="3084"/>
                  <a:ext cx="3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53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1784" y="3009"/>
                  <a:ext cx="1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54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1765" y="2940"/>
                  <a:ext cx="3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55" name="Rectangle 14"/>
                <p:cNvSpPr>
                  <a:spLocks noChangeArrowheads="1"/>
                </p:cNvSpPr>
                <p:nvPr/>
              </p:nvSpPr>
              <p:spPr bwMode="auto">
                <a:xfrm>
                  <a:off x="1595" y="2908"/>
                  <a:ext cx="167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+mn-ea"/>
                      <a:cs typeface="+mn-cs"/>
                    </a:rPr>
                    <a:t>0.2</a:t>
                  </a:r>
                  <a:endPara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56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1784" y="2870"/>
                  <a:ext cx="1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57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1765" y="2801"/>
                  <a:ext cx="3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58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1784" y="2732"/>
                  <a:ext cx="1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59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765" y="2663"/>
                  <a:ext cx="3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60" name="Rectangle 19"/>
                <p:cNvSpPr>
                  <a:spLocks noChangeArrowheads="1"/>
                </p:cNvSpPr>
                <p:nvPr/>
              </p:nvSpPr>
              <p:spPr bwMode="auto">
                <a:xfrm>
                  <a:off x="1595" y="2632"/>
                  <a:ext cx="167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+mn-ea"/>
                      <a:cs typeface="+mn-cs"/>
                    </a:rPr>
                    <a:t>0.4</a:t>
                  </a:r>
                  <a:endPara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61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1784" y="2594"/>
                  <a:ext cx="1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62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765" y="2519"/>
                  <a:ext cx="3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63" name="Rectangle 22"/>
                <p:cNvSpPr>
                  <a:spLocks noChangeArrowheads="1"/>
                </p:cNvSpPr>
                <p:nvPr/>
              </p:nvSpPr>
              <p:spPr bwMode="auto">
                <a:xfrm>
                  <a:off x="1595" y="2488"/>
                  <a:ext cx="167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+mn-ea"/>
                      <a:cs typeface="+mn-cs"/>
                    </a:rPr>
                    <a:t>0.5</a:t>
                  </a:r>
                  <a:endPara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64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1784" y="2450"/>
                  <a:ext cx="1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65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765" y="2381"/>
                  <a:ext cx="3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66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84" y="2312"/>
                  <a:ext cx="1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67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1765" y="2243"/>
                  <a:ext cx="3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68" name="Rectangle 27"/>
                <p:cNvSpPr>
                  <a:spLocks noChangeArrowheads="1"/>
                </p:cNvSpPr>
                <p:nvPr/>
              </p:nvSpPr>
              <p:spPr bwMode="auto">
                <a:xfrm>
                  <a:off x="1595" y="2211"/>
                  <a:ext cx="167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5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+mn-ea"/>
                      <a:cs typeface="+mn-cs"/>
                    </a:rPr>
                    <a:t>0.7</a:t>
                  </a:r>
                  <a:endPara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69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784" y="2174"/>
                  <a:ext cx="1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70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1765" y="2105"/>
                  <a:ext cx="3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71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1784" y="2036"/>
                  <a:ext cx="1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72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765" y="1960"/>
                  <a:ext cx="3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73" name="Rectangle 32"/>
                <p:cNvSpPr>
                  <a:spLocks noChangeArrowheads="1"/>
                </p:cNvSpPr>
                <p:nvPr/>
              </p:nvSpPr>
              <p:spPr bwMode="auto">
                <a:xfrm>
                  <a:off x="1595" y="1929"/>
                  <a:ext cx="167" cy="1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5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itchFamily="34" charset="0"/>
                      <a:ea typeface="+mn-ea"/>
                      <a:cs typeface="+mn-cs"/>
                    </a:rPr>
                    <a:t>0.9</a:t>
                  </a:r>
                  <a:endPara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Times New Roman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74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784" y="1891"/>
                  <a:ext cx="1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75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1765" y="1822"/>
                  <a:ext cx="38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76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1784" y="1753"/>
                  <a:ext cx="19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77" name="Rectangle 36"/>
                <p:cNvSpPr>
                  <a:spLocks noChangeArrowheads="1"/>
                </p:cNvSpPr>
                <p:nvPr/>
              </p:nvSpPr>
              <p:spPr bwMode="auto">
                <a:xfrm>
                  <a:off x="1809" y="1759"/>
                  <a:ext cx="2344" cy="153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78" name="Rectangle 37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79" name="Rectangle 38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80" name="Rectangle 39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81" name="Line 40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82" name="Line 41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83" name="Rectangle 42"/>
                <p:cNvSpPr>
                  <a:spLocks noChangeArrowheads="1"/>
                </p:cNvSpPr>
                <p:nvPr/>
              </p:nvSpPr>
              <p:spPr bwMode="auto">
                <a:xfrm>
                  <a:off x="395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84" name="Rectangle 43"/>
                <p:cNvSpPr>
                  <a:spLocks noChangeArrowheads="1"/>
                </p:cNvSpPr>
                <p:nvPr/>
              </p:nvSpPr>
              <p:spPr bwMode="auto">
                <a:xfrm>
                  <a:off x="397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85" name="Rectangle 44"/>
                <p:cNvSpPr>
                  <a:spLocks noChangeArrowheads="1"/>
                </p:cNvSpPr>
                <p:nvPr/>
              </p:nvSpPr>
              <p:spPr bwMode="auto">
                <a:xfrm>
                  <a:off x="398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86" name="Rectangle 45"/>
                <p:cNvSpPr>
                  <a:spLocks noChangeArrowheads="1"/>
                </p:cNvSpPr>
                <p:nvPr/>
              </p:nvSpPr>
              <p:spPr bwMode="auto">
                <a:xfrm>
                  <a:off x="399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87" name="Rectangle 46"/>
                <p:cNvSpPr>
                  <a:spLocks noChangeArrowheads="1"/>
                </p:cNvSpPr>
                <p:nvPr/>
              </p:nvSpPr>
              <p:spPr bwMode="auto">
                <a:xfrm>
                  <a:off x="400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88" name="Rectangle 47"/>
                <p:cNvSpPr>
                  <a:spLocks noChangeArrowheads="1"/>
                </p:cNvSpPr>
                <p:nvPr/>
              </p:nvSpPr>
              <p:spPr bwMode="auto">
                <a:xfrm>
                  <a:off x="4015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89" name="Rectangle 48"/>
                <p:cNvSpPr>
                  <a:spLocks noChangeArrowheads="1"/>
                </p:cNvSpPr>
                <p:nvPr/>
              </p:nvSpPr>
              <p:spPr bwMode="auto">
                <a:xfrm>
                  <a:off x="402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90" name="Rectangle 49"/>
                <p:cNvSpPr>
                  <a:spLocks noChangeArrowheads="1"/>
                </p:cNvSpPr>
                <p:nvPr/>
              </p:nvSpPr>
              <p:spPr bwMode="auto">
                <a:xfrm>
                  <a:off x="402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91" name="Rectangle 50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92" name="Rectangle 51"/>
                <p:cNvSpPr>
                  <a:spLocks noChangeArrowheads="1"/>
                </p:cNvSpPr>
                <p:nvPr/>
              </p:nvSpPr>
              <p:spPr bwMode="auto">
                <a:xfrm>
                  <a:off x="349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93" name="Rectangle 52"/>
                <p:cNvSpPr>
                  <a:spLocks noChangeArrowheads="1"/>
                </p:cNvSpPr>
                <p:nvPr/>
              </p:nvSpPr>
              <p:spPr bwMode="auto">
                <a:xfrm>
                  <a:off x="360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94" name="Line 53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95" name="Line 54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96" name="Line 55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97" name="Line 56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98" name="Line 57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99" name="Line 58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00" name="Rectangle 59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01" name="Rectangle 60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02" name="Rectangle 61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03" name="Rectangle 62"/>
                <p:cNvSpPr>
                  <a:spLocks noChangeArrowheads="1"/>
                </p:cNvSpPr>
                <p:nvPr/>
              </p:nvSpPr>
              <p:spPr bwMode="auto">
                <a:xfrm>
                  <a:off x="349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04" name="Rectangle 63"/>
                <p:cNvSpPr>
                  <a:spLocks noChangeArrowheads="1"/>
                </p:cNvSpPr>
                <p:nvPr/>
              </p:nvSpPr>
              <p:spPr bwMode="auto">
                <a:xfrm>
                  <a:off x="360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05" name="Rectangle 64"/>
                <p:cNvSpPr>
                  <a:spLocks noChangeArrowheads="1"/>
                </p:cNvSpPr>
                <p:nvPr/>
              </p:nvSpPr>
              <p:spPr bwMode="auto">
                <a:xfrm>
                  <a:off x="369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06" name="Rectangle 65"/>
                <p:cNvSpPr>
                  <a:spLocks noChangeArrowheads="1"/>
                </p:cNvSpPr>
                <p:nvPr/>
              </p:nvSpPr>
              <p:spPr bwMode="auto">
                <a:xfrm>
                  <a:off x="376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07" name="Rectangle 66"/>
                <p:cNvSpPr>
                  <a:spLocks noChangeArrowheads="1"/>
                </p:cNvSpPr>
                <p:nvPr/>
              </p:nvSpPr>
              <p:spPr bwMode="auto">
                <a:xfrm>
                  <a:off x="382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08" name="Rectangle 67"/>
                <p:cNvSpPr>
                  <a:spLocks noChangeArrowheads="1"/>
                </p:cNvSpPr>
                <p:nvPr/>
              </p:nvSpPr>
              <p:spPr bwMode="auto">
                <a:xfrm>
                  <a:off x="386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09" name="Rectangle 68"/>
                <p:cNvSpPr>
                  <a:spLocks noChangeArrowheads="1"/>
                </p:cNvSpPr>
                <p:nvPr/>
              </p:nvSpPr>
              <p:spPr bwMode="auto">
                <a:xfrm>
                  <a:off x="390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10" name="Rectangle 69"/>
                <p:cNvSpPr>
                  <a:spLocks noChangeArrowheads="1"/>
                </p:cNvSpPr>
                <p:nvPr/>
              </p:nvSpPr>
              <p:spPr bwMode="auto">
                <a:xfrm>
                  <a:off x="392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11" name="Rectangle 70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12" name="Rectangle 71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13" name="Line 72"/>
                <p:cNvSpPr>
                  <a:spLocks noChangeShapeType="1"/>
                </p:cNvSpPr>
                <p:nvPr/>
              </p:nvSpPr>
              <p:spPr bwMode="auto">
                <a:xfrm>
                  <a:off x="3355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14" name="Line 73"/>
                <p:cNvSpPr>
                  <a:spLocks noChangeShapeType="1"/>
                </p:cNvSpPr>
                <p:nvPr/>
              </p:nvSpPr>
              <p:spPr bwMode="auto">
                <a:xfrm>
                  <a:off x="336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15" name="Line 74"/>
                <p:cNvSpPr>
                  <a:spLocks noChangeShapeType="1"/>
                </p:cNvSpPr>
                <p:nvPr/>
              </p:nvSpPr>
              <p:spPr bwMode="auto">
                <a:xfrm>
                  <a:off x="3355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16" name="Line 75"/>
                <p:cNvSpPr>
                  <a:spLocks noChangeShapeType="1"/>
                </p:cNvSpPr>
                <p:nvPr/>
              </p:nvSpPr>
              <p:spPr bwMode="auto">
                <a:xfrm>
                  <a:off x="336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17" name="Rectangle 76"/>
                <p:cNvSpPr>
                  <a:spLocks noChangeArrowheads="1"/>
                </p:cNvSpPr>
                <p:nvPr/>
              </p:nvSpPr>
              <p:spPr bwMode="auto">
                <a:xfrm>
                  <a:off x="306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18" name="Rectangle 77"/>
                <p:cNvSpPr>
                  <a:spLocks noChangeArrowheads="1"/>
                </p:cNvSpPr>
                <p:nvPr/>
              </p:nvSpPr>
              <p:spPr bwMode="auto">
                <a:xfrm>
                  <a:off x="326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19" name="Rectangle 78"/>
                <p:cNvSpPr>
                  <a:spLocks noChangeArrowheads="1"/>
                </p:cNvSpPr>
                <p:nvPr/>
              </p:nvSpPr>
              <p:spPr bwMode="auto">
                <a:xfrm>
                  <a:off x="341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20" name="Rectangle 79"/>
                <p:cNvSpPr>
                  <a:spLocks noChangeArrowheads="1"/>
                </p:cNvSpPr>
                <p:nvPr/>
              </p:nvSpPr>
              <p:spPr bwMode="auto">
                <a:xfrm>
                  <a:off x="360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21" name="Rectangle 80"/>
                <p:cNvSpPr>
                  <a:spLocks noChangeArrowheads="1"/>
                </p:cNvSpPr>
                <p:nvPr/>
              </p:nvSpPr>
              <p:spPr bwMode="auto">
                <a:xfrm>
                  <a:off x="27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22" name="Rectangle 81"/>
                <p:cNvSpPr>
                  <a:spLocks noChangeArrowheads="1"/>
                </p:cNvSpPr>
                <p:nvPr/>
              </p:nvSpPr>
              <p:spPr bwMode="auto">
                <a:xfrm>
                  <a:off x="387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23" name="Rectangle 82"/>
                <p:cNvSpPr>
                  <a:spLocks noChangeArrowheads="1"/>
                </p:cNvSpPr>
                <p:nvPr/>
              </p:nvSpPr>
              <p:spPr bwMode="auto">
                <a:xfrm>
                  <a:off x="390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24" name="Rectangle 83"/>
                <p:cNvSpPr>
                  <a:spLocks noChangeArrowheads="1"/>
                </p:cNvSpPr>
                <p:nvPr/>
              </p:nvSpPr>
              <p:spPr bwMode="auto">
                <a:xfrm>
                  <a:off x="393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25" name="Rectangle 84"/>
                <p:cNvSpPr>
                  <a:spLocks noChangeArrowheads="1"/>
                </p:cNvSpPr>
                <p:nvPr/>
              </p:nvSpPr>
              <p:spPr bwMode="auto">
                <a:xfrm>
                  <a:off x="39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26" name="Rectangle 85"/>
                <p:cNvSpPr>
                  <a:spLocks noChangeArrowheads="1"/>
                </p:cNvSpPr>
                <p:nvPr/>
              </p:nvSpPr>
              <p:spPr bwMode="auto">
                <a:xfrm>
                  <a:off x="397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27" name="Line 86"/>
                <p:cNvSpPr>
                  <a:spLocks noChangeShapeType="1"/>
                </p:cNvSpPr>
                <p:nvPr/>
              </p:nvSpPr>
              <p:spPr bwMode="auto">
                <a:xfrm>
                  <a:off x="398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28" name="Line 87"/>
                <p:cNvSpPr>
                  <a:spLocks noChangeShapeType="1"/>
                </p:cNvSpPr>
                <p:nvPr/>
              </p:nvSpPr>
              <p:spPr bwMode="auto">
                <a:xfrm>
                  <a:off x="399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29" name="Rectangle 88"/>
                <p:cNvSpPr>
                  <a:spLocks noChangeArrowheads="1"/>
                </p:cNvSpPr>
                <p:nvPr/>
              </p:nvSpPr>
              <p:spPr bwMode="auto">
                <a:xfrm>
                  <a:off x="3569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30" name="Rectangle 89"/>
                <p:cNvSpPr>
                  <a:spLocks noChangeArrowheads="1"/>
                </p:cNvSpPr>
                <p:nvPr/>
              </p:nvSpPr>
              <p:spPr bwMode="auto">
                <a:xfrm>
                  <a:off x="366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31" name="Rectangle 90"/>
                <p:cNvSpPr>
                  <a:spLocks noChangeArrowheads="1"/>
                </p:cNvSpPr>
                <p:nvPr/>
              </p:nvSpPr>
              <p:spPr bwMode="auto">
                <a:xfrm>
                  <a:off x="373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32" name="Rectangle 91"/>
                <p:cNvSpPr>
                  <a:spLocks noChangeArrowheads="1"/>
                </p:cNvSpPr>
                <p:nvPr/>
              </p:nvSpPr>
              <p:spPr bwMode="auto">
                <a:xfrm>
                  <a:off x="380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33" name="Rectangle 92"/>
                <p:cNvSpPr>
                  <a:spLocks noChangeArrowheads="1"/>
                </p:cNvSpPr>
                <p:nvPr/>
              </p:nvSpPr>
              <p:spPr bwMode="auto">
                <a:xfrm>
                  <a:off x="385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34" name="Line 93"/>
                <p:cNvSpPr>
                  <a:spLocks noChangeShapeType="1"/>
                </p:cNvSpPr>
                <p:nvPr/>
              </p:nvSpPr>
              <p:spPr bwMode="auto">
                <a:xfrm>
                  <a:off x="3883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35" name="Line 94"/>
                <p:cNvSpPr>
                  <a:spLocks noChangeShapeType="1"/>
                </p:cNvSpPr>
                <p:nvPr/>
              </p:nvSpPr>
              <p:spPr bwMode="auto">
                <a:xfrm>
                  <a:off x="388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36" name="Rectangle 95"/>
                <p:cNvSpPr>
                  <a:spLocks noChangeArrowheads="1"/>
                </p:cNvSpPr>
                <p:nvPr/>
              </p:nvSpPr>
              <p:spPr bwMode="auto">
                <a:xfrm>
                  <a:off x="349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37" name="Rectangle 96"/>
                <p:cNvSpPr>
                  <a:spLocks noChangeArrowheads="1"/>
                </p:cNvSpPr>
                <p:nvPr/>
              </p:nvSpPr>
              <p:spPr bwMode="auto">
                <a:xfrm>
                  <a:off x="360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38" name="Line 97"/>
                <p:cNvSpPr>
                  <a:spLocks noChangeShapeType="1"/>
                </p:cNvSpPr>
                <p:nvPr/>
              </p:nvSpPr>
              <p:spPr bwMode="auto">
                <a:xfrm>
                  <a:off x="368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39" name="Line 98"/>
                <p:cNvSpPr>
                  <a:spLocks noChangeShapeType="1"/>
                </p:cNvSpPr>
                <p:nvPr/>
              </p:nvSpPr>
              <p:spPr bwMode="auto">
                <a:xfrm>
                  <a:off x="36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40" name="Rectangle 99"/>
                <p:cNvSpPr>
                  <a:spLocks noChangeArrowheads="1"/>
                </p:cNvSpPr>
                <p:nvPr/>
              </p:nvSpPr>
              <p:spPr bwMode="auto">
                <a:xfrm>
                  <a:off x="333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41" name="Rectangle 100"/>
                <p:cNvSpPr>
                  <a:spLocks noChangeArrowheads="1"/>
                </p:cNvSpPr>
                <p:nvPr/>
              </p:nvSpPr>
              <p:spPr bwMode="auto">
                <a:xfrm>
                  <a:off x="347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42" name="Rectangle 101"/>
                <p:cNvSpPr>
                  <a:spLocks noChangeArrowheads="1"/>
                </p:cNvSpPr>
                <p:nvPr/>
              </p:nvSpPr>
              <p:spPr bwMode="auto">
                <a:xfrm>
                  <a:off x="358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43" name="Rectangle 102"/>
                <p:cNvSpPr>
                  <a:spLocks noChangeArrowheads="1"/>
                </p:cNvSpPr>
                <p:nvPr/>
              </p:nvSpPr>
              <p:spPr bwMode="auto">
                <a:xfrm>
                  <a:off x="368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44" name="Rectangle 103"/>
                <p:cNvSpPr>
                  <a:spLocks noChangeArrowheads="1"/>
                </p:cNvSpPr>
                <p:nvPr/>
              </p:nvSpPr>
              <p:spPr bwMode="auto">
                <a:xfrm>
                  <a:off x="375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45" name="Rectangle 104"/>
                <p:cNvSpPr>
                  <a:spLocks noChangeArrowheads="1"/>
                </p:cNvSpPr>
                <p:nvPr/>
              </p:nvSpPr>
              <p:spPr bwMode="auto">
                <a:xfrm>
                  <a:off x="380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46" name="Rectangle 105"/>
                <p:cNvSpPr>
                  <a:spLocks noChangeArrowheads="1"/>
                </p:cNvSpPr>
                <p:nvPr/>
              </p:nvSpPr>
              <p:spPr bwMode="auto">
                <a:xfrm>
                  <a:off x="385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47" name="Rectangle 106"/>
                <p:cNvSpPr>
                  <a:spLocks noChangeArrowheads="1"/>
                </p:cNvSpPr>
                <p:nvPr/>
              </p:nvSpPr>
              <p:spPr bwMode="auto">
                <a:xfrm>
                  <a:off x="389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48" name="Line 107"/>
                <p:cNvSpPr>
                  <a:spLocks noChangeShapeType="1"/>
                </p:cNvSpPr>
                <p:nvPr/>
              </p:nvSpPr>
              <p:spPr bwMode="auto">
                <a:xfrm>
                  <a:off x="3921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49" name="Line 108"/>
                <p:cNvSpPr>
                  <a:spLocks noChangeShapeType="1"/>
                </p:cNvSpPr>
                <p:nvPr/>
              </p:nvSpPr>
              <p:spPr bwMode="auto">
                <a:xfrm>
                  <a:off x="392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50" name="Rectangle 109"/>
                <p:cNvSpPr>
                  <a:spLocks noChangeArrowheads="1"/>
                </p:cNvSpPr>
                <p:nvPr/>
              </p:nvSpPr>
              <p:spPr bwMode="auto">
                <a:xfrm>
                  <a:off x="351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51" name="Rectangle 110"/>
                <p:cNvSpPr>
                  <a:spLocks noChangeArrowheads="1"/>
                </p:cNvSpPr>
                <p:nvPr/>
              </p:nvSpPr>
              <p:spPr bwMode="auto">
                <a:xfrm>
                  <a:off x="362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52" name="Rectangle 111"/>
                <p:cNvSpPr>
                  <a:spLocks noChangeArrowheads="1"/>
                </p:cNvSpPr>
                <p:nvPr/>
              </p:nvSpPr>
              <p:spPr bwMode="auto">
                <a:xfrm>
                  <a:off x="370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53" name="Line 112"/>
                <p:cNvSpPr>
                  <a:spLocks noChangeShapeType="1"/>
                </p:cNvSpPr>
                <p:nvPr/>
              </p:nvSpPr>
              <p:spPr bwMode="auto">
                <a:xfrm>
                  <a:off x="377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54" name="Line 113"/>
                <p:cNvSpPr>
                  <a:spLocks noChangeShapeType="1"/>
                </p:cNvSpPr>
                <p:nvPr/>
              </p:nvSpPr>
              <p:spPr bwMode="auto">
                <a:xfrm>
                  <a:off x="377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55" name="Line 114"/>
                <p:cNvSpPr>
                  <a:spLocks noChangeShapeType="1"/>
                </p:cNvSpPr>
                <p:nvPr/>
              </p:nvSpPr>
              <p:spPr bwMode="auto">
                <a:xfrm>
                  <a:off x="3393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56" name="Line 115"/>
                <p:cNvSpPr>
                  <a:spLocks noChangeShapeType="1"/>
                </p:cNvSpPr>
                <p:nvPr/>
              </p:nvSpPr>
              <p:spPr bwMode="auto">
                <a:xfrm>
                  <a:off x="339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57" name="Rectangle 116"/>
                <p:cNvSpPr>
                  <a:spLocks noChangeArrowheads="1"/>
                </p:cNvSpPr>
                <p:nvPr/>
              </p:nvSpPr>
              <p:spPr bwMode="auto">
                <a:xfrm>
                  <a:off x="310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58" name="Rectangle 117"/>
                <p:cNvSpPr>
                  <a:spLocks noChangeArrowheads="1"/>
                </p:cNvSpPr>
                <p:nvPr/>
              </p:nvSpPr>
              <p:spPr bwMode="auto">
                <a:xfrm>
                  <a:off x="329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59" name="Rectangle 118"/>
                <p:cNvSpPr>
                  <a:spLocks noChangeArrowheads="1"/>
                </p:cNvSpPr>
                <p:nvPr/>
              </p:nvSpPr>
              <p:spPr bwMode="auto">
                <a:xfrm>
                  <a:off x="344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60" name="Rectangle 119"/>
                <p:cNvSpPr>
                  <a:spLocks noChangeArrowheads="1"/>
                </p:cNvSpPr>
                <p:nvPr/>
              </p:nvSpPr>
              <p:spPr bwMode="auto">
                <a:xfrm>
                  <a:off x="356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61" name="Rectangle 120"/>
                <p:cNvSpPr>
                  <a:spLocks noChangeArrowheads="1"/>
                </p:cNvSpPr>
                <p:nvPr/>
              </p:nvSpPr>
              <p:spPr bwMode="auto">
                <a:xfrm>
                  <a:off x="365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62" name="Rectangle 121"/>
                <p:cNvSpPr>
                  <a:spLocks noChangeArrowheads="1"/>
                </p:cNvSpPr>
                <p:nvPr/>
              </p:nvSpPr>
              <p:spPr bwMode="auto">
                <a:xfrm>
                  <a:off x="373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63" name="Rectangle 122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64" name="Rectangle 123"/>
                <p:cNvSpPr>
                  <a:spLocks noChangeArrowheads="1"/>
                </p:cNvSpPr>
                <p:nvPr/>
              </p:nvSpPr>
              <p:spPr bwMode="auto">
                <a:xfrm>
                  <a:off x="349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65" name="Rectangle 124"/>
                <p:cNvSpPr>
                  <a:spLocks noChangeArrowheads="1"/>
                </p:cNvSpPr>
                <p:nvPr/>
              </p:nvSpPr>
              <p:spPr bwMode="auto">
                <a:xfrm>
                  <a:off x="360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66" name="Rectangle 125"/>
                <p:cNvSpPr>
                  <a:spLocks noChangeArrowheads="1"/>
                </p:cNvSpPr>
                <p:nvPr/>
              </p:nvSpPr>
              <p:spPr bwMode="auto">
                <a:xfrm>
                  <a:off x="369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67" name="Rectangle 126"/>
                <p:cNvSpPr>
                  <a:spLocks noChangeArrowheads="1"/>
                </p:cNvSpPr>
                <p:nvPr/>
              </p:nvSpPr>
              <p:spPr bwMode="auto">
                <a:xfrm>
                  <a:off x="376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68" name="Rectangle 127"/>
                <p:cNvSpPr>
                  <a:spLocks noChangeArrowheads="1"/>
                </p:cNvSpPr>
                <p:nvPr/>
              </p:nvSpPr>
              <p:spPr bwMode="auto">
                <a:xfrm>
                  <a:off x="382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69" name="Rectangle 128"/>
                <p:cNvSpPr>
                  <a:spLocks noChangeArrowheads="1"/>
                </p:cNvSpPr>
                <p:nvPr/>
              </p:nvSpPr>
              <p:spPr bwMode="auto">
                <a:xfrm>
                  <a:off x="386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70" name="Rectangle 129"/>
                <p:cNvSpPr>
                  <a:spLocks noChangeArrowheads="1"/>
                </p:cNvSpPr>
                <p:nvPr/>
              </p:nvSpPr>
              <p:spPr bwMode="auto">
                <a:xfrm>
                  <a:off x="390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71" name="Rectangle 130"/>
                <p:cNvSpPr>
                  <a:spLocks noChangeArrowheads="1"/>
                </p:cNvSpPr>
                <p:nvPr/>
              </p:nvSpPr>
              <p:spPr bwMode="auto">
                <a:xfrm>
                  <a:off x="392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72" name="Rectangle 131"/>
                <p:cNvSpPr>
                  <a:spLocks noChangeArrowheads="1"/>
                </p:cNvSpPr>
                <p:nvPr/>
              </p:nvSpPr>
              <p:spPr bwMode="auto">
                <a:xfrm>
                  <a:off x="395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73" name="Rectangle 132"/>
                <p:cNvSpPr>
                  <a:spLocks noChangeArrowheads="1"/>
                </p:cNvSpPr>
                <p:nvPr/>
              </p:nvSpPr>
              <p:spPr bwMode="auto">
                <a:xfrm>
                  <a:off x="397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74" name="Rectangle 133"/>
                <p:cNvSpPr>
                  <a:spLocks noChangeArrowheads="1"/>
                </p:cNvSpPr>
                <p:nvPr/>
              </p:nvSpPr>
              <p:spPr bwMode="auto">
                <a:xfrm>
                  <a:off x="398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75" name="Rectangle 134"/>
                <p:cNvSpPr>
                  <a:spLocks noChangeArrowheads="1"/>
                </p:cNvSpPr>
                <p:nvPr/>
              </p:nvSpPr>
              <p:spPr bwMode="auto">
                <a:xfrm>
                  <a:off x="399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76" name="Rectangle 135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77" name="Rectangle 136"/>
                <p:cNvSpPr>
                  <a:spLocks noChangeArrowheads="1"/>
                </p:cNvSpPr>
                <p:nvPr/>
              </p:nvSpPr>
              <p:spPr bwMode="auto">
                <a:xfrm>
                  <a:off x="349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78" name="Rectangle 137"/>
                <p:cNvSpPr>
                  <a:spLocks noChangeArrowheads="1"/>
                </p:cNvSpPr>
                <p:nvPr/>
              </p:nvSpPr>
              <p:spPr bwMode="auto">
                <a:xfrm>
                  <a:off x="360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79" name="Rectangle 138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80" name="Rectangle 139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81" name="Rectangle 140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82" name="Rectangle 141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83" name="Rectangle 142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84" name="Rectangle 143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85" name="Rectangle 144"/>
                <p:cNvSpPr>
                  <a:spLocks noChangeArrowheads="1"/>
                </p:cNvSpPr>
                <p:nvPr/>
              </p:nvSpPr>
              <p:spPr bwMode="auto">
                <a:xfrm>
                  <a:off x="27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86" name="Rectangle 145"/>
                <p:cNvSpPr>
                  <a:spLocks noChangeArrowheads="1"/>
                </p:cNvSpPr>
                <p:nvPr/>
              </p:nvSpPr>
              <p:spPr bwMode="auto">
                <a:xfrm>
                  <a:off x="349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87" name="Rectangle 146"/>
                <p:cNvSpPr>
                  <a:spLocks noChangeArrowheads="1"/>
                </p:cNvSpPr>
                <p:nvPr/>
              </p:nvSpPr>
              <p:spPr bwMode="auto">
                <a:xfrm>
                  <a:off x="360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88" name="Rectangle 147"/>
                <p:cNvSpPr>
                  <a:spLocks noChangeArrowheads="1"/>
                </p:cNvSpPr>
                <p:nvPr/>
              </p:nvSpPr>
              <p:spPr bwMode="auto">
                <a:xfrm>
                  <a:off x="369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89" name="Rectangle 148"/>
                <p:cNvSpPr>
                  <a:spLocks noChangeArrowheads="1"/>
                </p:cNvSpPr>
                <p:nvPr/>
              </p:nvSpPr>
              <p:spPr bwMode="auto">
                <a:xfrm>
                  <a:off x="376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90" name="Rectangle 149"/>
                <p:cNvSpPr>
                  <a:spLocks noChangeArrowheads="1"/>
                </p:cNvSpPr>
                <p:nvPr/>
              </p:nvSpPr>
              <p:spPr bwMode="auto">
                <a:xfrm>
                  <a:off x="382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91" name="Rectangle 150"/>
                <p:cNvSpPr>
                  <a:spLocks noChangeArrowheads="1"/>
                </p:cNvSpPr>
                <p:nvPr/>
              </p:nvSpPr>
              <p:spPr bwMode="auto">
                <a:xfrm>
                  <a:off x="386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92" name="Line 151"/>
                <p:cNvSpPr>
                  <a:spLocks noChangeShapeType="1"/>
                </p:cNvSpPr>
                <p:nvPr/>
              </p:nvSpPr>
              <p:spPr bwMode="auto">
                <a:xfrm>
                  <a:off x="3895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93" name="Line 152"/>
                <p:cNvSpPr>
                  <a:spLocks noChangeShapeType="1"/>
                </p:cNvSpPr>
                <p:nvPr/>
              </p:nvSpPr>
              <p:spPr bwMode="auto">
                <a:xfrm>
                  <a:off x="390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94" name="Rectangle 153"/>
                <p:cNvSpPr>
                  <a:spLocks noChangeArrowheads="1"/>
                </p:cNvSpPr>
                <p:nvPr/>
              </p:nvSpPr>
              <p:spPr bwMode="auto">
                <a:xfrm>
                  <a:off x="3500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95" name="Rectangle 154"/>
                <p:cNvSpPr>
                  <a:spLocks noChangeArrowheads="1"/>
                </p:cNvSpPr>
                <p:nvPr/>
              </p:nvSpPr>
              <p:spPr bwMode="auto">
                <a:xfrm>
                  <a:off x="360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96" name="Rectangle 155"/>
                <p:cNvSpPr>
                  <a:spLocks noChangeArrowheads="1"/>
                </p:cNvSpPr>
                <p:nvPr/>
              </p:nvSpPr>
              <p:spPr bwMode="auto">
                <a:xfrm>
                  <a:off x="369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97" name="Rectangle 156"/>
                <p:cNvSpPr>
                  <a:spLocks noChangeArrowheads="1"/>
                </p:cNvSpPr>
                <p:nvPr/>
              </p:nvSpPr>
              <p:spPr bwMode="auto">
                <a:xfrm>
                  <a:off x="376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98" name="Rectangle 157"/>
                <p:cNvSpPr>
                  <a:spLocks noChangeArrowheads="1"/>
                </p:cNvSpPr>
                <p:nvPr/>
              </p:nvSpPr>
              <p:spPr bwMode="auto">
                <a:xfrm>
                  <a:off x="382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99" name="Rectangle 158"/>
                <p:cNvSpPr>
                  <a:spLocks noChangeArrowheads="1"/>
                </p:cNvSpPr>
                <p:nvPr/>
              </p:nvSpPr>
              <p:spPr bwMode="auto">
                <a:xfrm>
                  <a:off x="386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00" name="Rectangle 159"/>
                <p:cNvSpPr>
                  <a:spLocks noChangeArrowheads="1"/>
                </p:cNvSpPr>
                <p:nvPr/>
              </p:nvSpPr>
              <p:spPr bwMode="auto">
                <a:xfrm>
                  <a:off x="390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01" name="Line 160"/>
                <p:cNvSpPr>
                  <a:spLocks noChangeShapeType="1"/>
                </p:cNvSpPr>
                <p:nvPr/>
              </p:nvSpPr>
              <p:spPr bwMode="auto">
                <a:xfrm>
                  <a:off x="3921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02" name="Line 161"/>
                <p:cNvSpPr>
                  <a:spLocks noChangeShapeType="1"/>
                </p:cNvSpPr>
                <p:nvPr/>
              </p:nvSpPr>
              <p:spPr bwMode="auto">
                <a:xfrm>
                  <a:off x="392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03" name="Rectangle 162"/>
                <p:cNvSpPr>
                  <a:spLocks noChangeArrowheads="1"/>
                </p:cNvSpPr>
                <p:nvPr/>
              </p:nvSpPr>
              <p:spPr bwMode="auto">
                <a:xfrm>
                  <a:off x="3525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04" name="Rectangle 163"/>
                <p:cNvSpPr>
                  <a:spLocks noChangeArrowheads="1"/>
                </p:cNvSpPr>
                <p:nvPr/>
              </p:nvSpPr>
              <p:spPr bwMode="auto">
                <a:xfrm>
                  <a:off x="363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05" name="Rectangle 164"/>
                <p:cNvSpPr>
                  <a:spLocks noChangeArrowheads="1"/>
                </p:cNvSpPr>
                <p:nvPr/>
              </p:nvSpPr>
              <p:spPr bwMode="auto">
                <a:xfrm>
                  <a:off x="371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06" name="Rectangle 165"/>
                <p:cNvSpPr>
                  <a:spLocks noChangeArrowheads="1"/>
                </p:cNvSpPr>
                <p:nvPr/>
              </p:nvSpPr>
              <p:spPr bwMode="auto">
                <a:xfrm>
                  <a:off x="377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07" name="Rectangle 166"/>
                <p:cNvSpPr>
                  <a:spLocks noChangeArrowheads="1"/>
                </p:cNvSpPr>
                <p:nvPr/>
              </p:nvSpPr>
              <p:spPr bwMode="auto">
                <a:xfrm>
                  <a:off x="3833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08" name="Rectangle 167"/>
                <p:cNvSpPr>
                  <a:spLocks noChangeArrowheads="1"/>
                </p:cNvSpPr>
                <p:nvPr/>
              </p:nvSpPr>
              <p:spPr bwMode="auto">
                <a:xfrm>
                  <a:off x="387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09" name="Rectangle 168"/>
                <p:cNvSpPr>
                  <a:spLocks noChangeArrowheads="1"/>
                </p:cNvSpPr>
                <p:nvPr/>
              </p:nvSpPr>
              <p:spPr bwMode="auto">
                <a:xfrm>
                  <a:off x="390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10" name="Rectangle 169"/>
                <p:cNvSpPr>
                  <a:spLocks noChangeArrowheads="1"/>
                </p:cNvSpPr>
                <p:nvPr/>
              </p:nvSpPr>
              <p:spPr bwMode="auto">
                <a:xfrm>
                  <a:off x="393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11" name="Rectangle 170"/>
                <p:cNvSpPr>
                  <a:spLocks noChangeArrowheads="1"/>
                </p:cNvSpPr>
                <p:nvPr/>
              </p:nvSpPr>
              <p:spPr bwMode="auto">
                <a:xfrm>
                  <a:off x="39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12" name="Rectangle 171"/>
                <p:cNvSpPr>
                  <a:spLocks noChangeArrowheads="1"/>
                </p:cNvSpPr>
                <p:nvPr/>
              </p:nvSpPr>
              <p:spPr bwMode="auto">
                <a:xfrm>
                  <a:off x="397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13" name="Rectangle 172"/>
                <p:cNvSpPr>
                  <a:spLocks noChangeArrowheads="1"/>
                </p:cNvSpPr>
                <p:nvPr/>
              </p:nvSpPr>
              <p:spPr bwMode="auto">
                <a:xfrm>
                  <a:off x="3990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14" name="Rectangle 173"/>
                <p:cNvSpPr>
                  <a:spLocks noChangeArrowheads="1"/>
                </p:cNvSpPr>
                <p:nvPr/>
              </p:nvSpPr>
              <p:spPr bwMode="auto">
                <a:xfrm>
                  <a:off x="399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15" name="Line 174"/>
                <p:cNvSpPr>
                  <a:spLocks noChangeShapeType="1"/>
                </p:cNvSpPr>
                <p:nvPr/>
              </p:nvSpPr>
              <p:spPr bwMode="auto">
                <a:xfrm>
                  <a:off x="400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16" name="Line 175"/>
                <p:cNvSpPr>
                  <a:spLocks noChangeShapeType="1"/>
                </p:cNvSpPr>
                <p:nvPr/>
              </p:nvSpPr>
              <p:spPr bwMode="auto">
                <a:xfrm>
                  <a:off x="400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17" name="Rectangle 176"/>
                <p:cNvSpPr>
                  <a:spLocks noChangeArrowheads="1"/>
                </p:cNvSpPr>
                <p:nvPr/>
              </p:nvSpPr>
              <p:spPr bwMode="auto">
                <a:xfrm>
                  <a:off x="358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18" name="Rectangle 177"/>
                <p:cNvSpPr>
                  <a:spLocks noChangeArrowheads="1"/>
                </p:cNvSpPr>
                <p:nvPr/>
              </p:nvSpPr>
              <p:spPr bwMode="auto">
                <a:xfrm>
                  <a:off x="367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19" name="Rectangle 178"/>
                <p:cNvSpPr>
                  <a:spLocks noChangeArrowheads="1"/>
                </p:cNvSpPr>
                <p:nvPr/>
              </p:nvSpPr>
              <p:spPr bwMode="auto">
                <a:xfrm>
                  <a:off x="375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20" name="Rectangle 179"/>
                <p:cNvSpPr>
                  <a:spLocks noChangeArrowheads="1"/>
                </p:cNvSpPr>
                <p:nvPr/>
              </p:nvSpPr>
              <p:spPr bwMode="auto">
                <a:xfrm>
                  <a:off x="380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21" name="Rectangle 180"/>
                <p:cNvSpPr>
                  <a:spLocks noChangeArrowheads="1"/>
                </p:cNvSpPr>
                <p:nvPr/>
              </p:nvSpPr>
              <p:spPr bwMode="auto">
                <a:xfrm>
                  <a:off x="385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22" name="Rectangle 181"/>
                <p:cNvSpPr>
                  <a:spLocks noChangeArrowheads="1"/>
                </p:cNvSpPr>
                <p:nvPr/>
              </p:nvSpPr>
              <p:spPr bwMode="auto">
                <a:xfrm>
                  <a:off x="389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23" name="Rectangle 182"/>
                <p:cNvSpPr>
                  <a:spLocks noChangeArrowheads="1"/>
                </p:cNvSpPr>
                <p:nvPr/>
              </p:nvSpPr>
              <p:spPr bwMode="auto">
                <a:xfrm>
                  <a:off x="392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24" name="Rectangle 183"/>
                <p:cNvSpPr>
                  <a:spLocks noChangeArrowheads="1"/>
                </p:cNvSpPr>
                <p:nvPr/>
              </p:nvSpPr>
              <p:spPr bwMode="auto">
                <a:xfrm>
                  <a:off x="394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25" name="Rectangle 184"/>
                <p:cNvSpPr>
                  <a:spLocks noChangeArrowheads="1"/>
                </p:cNvSpPr>
                <p:nvPr/>
              </p:nvSpPr>
              <p:spPr bwMode="auto">
                <a:xfrm>
                  <a:off x="3965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26" name="Rectangle 185"/>
                <p:cNvSpPr>
                  <a:spLocks noChangeArrowheads="1"/>
                </p:cNvSpPr>
                <p:nvPr/>
              </p:nvSpPr>
              <p:spPr bwMode="auto">
                <a:xfrm>
                  <a:off x="398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27" name="Rectangle 186"/>
                <p:cNvSpPr>
                  <a:spLocks noChangeArrowheads="1"/>
                </p:cNvSpPr>
                <p:nvPr/>
              </p:nvSpPr>
              <p:spPr bwMode="auto">
                <a:xfrm>
                  <a:off x="399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28" name="Rectangle 187"/>
                <p:cNvSpPr>
                  <a:spLocks noChangeArrowheads="1"/>
                </p:cNvSpPr>
                <p:nvPr/>
              </p:nvSpPr>
              <p:spPr bwMode="auto">
                <a:xfrm>
                  <a:off x="400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29" name="Rectangle 188"/>
                <p:cNvSpPr>
                  <a:spLocks noChangeArrowheads="1"/>
                </p:cNvSpPr>
                <p:nvPr/>
              </p:nvSpPr>
              <p:spPr bwMode="auto">
                <a:xfrm>
                  <a:off x="4009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30" name="Rectangle 189"/>
                <p:cNvSpPr>
                  <a:spLocks noChangeArrowheads="1"/>
                </p:cNvSpPr>
                <p:nvPr/>
              </p:nvSpPr>
              <p:spPr bwMode="auto">
                <a:xfrm>
                  <a:off x="4015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31" name="Rectangle 190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32" name="Rectangle 191"/>
                <p:cNvSpPr>
                  <a:spLocks noChangeArrowheads="1"/>
                </p:cNvSpPr>
                <p:nvPr/>
              </p:nvSpPr>
              <p:spPr bwMode="auto">
                <a:xfrm>
                  <a:off x="301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33" name="Rectangle 192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34" name="Line 193"/>
                <p:cNvSpPr>
                  <a:spLocks noChangeShapeType="1"/>
                </p:cNvSpPr>
                <p:nvPr/>
              </p:nvSpPr>
              <p:spPr bwMode="auto">
                <a:xfrm>
                  <a:off x="31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35" name="Line 194"/>
                <p:cNvSpPr>
                  <a:spLocks noChangeShapeType="1"/>
                </p:cNvSpPr>
                <p:nvPr/>
              </p:nvSpPr>
              <p:spPr bwMode="auto">
                <a:xfrm>
                  <a:off x="31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36" name="Line 195"/>
                <p:cNvSpPr>
                  <a:spLocks noChangeShapeType="1"/>
                </p:cNvSpPr>
                <p:nvPr/>
              </p:nvSpPr>
              <p:spPr bwMode="auto">
                <a:xfrm>
                  <a:off x="292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37" name="Line 196"/>
                <p:cNvSpPr>
                  <a:spLocks noChangeShapeType="1"/>
                </p:cNvSpPr>
                <p:nvPr/>
              </p:nvSpPr>
              <p:spPr bwMode="auto">
                <a:xfrm>
                  <a:off x="293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38" name="Rectangle 197"/>
                <p:cNvSpPr>
                  <a:spLocks noChangeArrowheads="1"/>
                </p:cNvSpPr>
                <p:nvPr/>
              </p:nvSpPr>
              <p:spPr bwMode="auto">
                <a:xfrm>
                  <a:off x="272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39" name="Line 198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40" name="Line 199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41" name="Line 200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42" name="Line 201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43" name="Line 202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44" name="Line 203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45" name="Line 204"/>
                <p:cNvSpPr>
                  <a:spLocks noChangeShapeType="1"/>
                </p:cNvSpPr>
                <p:nvPr/>
              </p:nvSpPr>
              <p:spPr bwMode="auto">
                <a:xfrm>
                  <a:off x="245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46" name="Line 205"/>
                <p:cNvSpPr>
                  <a:spLocks noChangeShapeType="1"/>
                </p:cNvSpPr>
                <p:nvPr/>
              </p:nvSpPr>
              <p:spPr bwMode="auto">
                <a:xfrm>
                  <a:off x="245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" name="Group 206"/>
              <p:cNvGrpSpPr>
                <a:grpSpLocks/>
              </p:cNvGrpSpPr>
              <p:nvPr/>
            </p:nvGrpSpPr>
            <p:grpSpPr bwMode="auto">
              <a:xfrm>
                <a:off x="1897" y="1835"/>
                <a:ext cx="2156" cy="1393"/>
                <a:chOff x="1897" y="1835"/>
                <a:chExt cx="2156" cy="1393"/>
              </a:xfrm>
            </p:grpSpPr>
            <p:sp>
              <p:nvSpPr>
                <p:cNvPr id="1147" name="Line 207"/>
                <p:cNvSpPr>
                  <a:spLocks noChangeShapeType="1"/>
                </p:cNvSpPr>
                <p:nvPr/>
              </p:nvSpPr>
              <p:spPr bwMode="auto">
                <a:xfrm>
                  <a:off x="233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48" name="Line 208"/>
                <p:cNvSpPr>
                  <a:spLocks noChangeShapeType="1"/>
                </p:cNvSpPr>
                <p:nvPr/>
              </p:nvSpPr>
              <p:spPr bwMode="auto">
                <a:xfrm>
                  <a:off x="234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49" name="Line 209"/>
                <p:cNvSpPr>
                  <a:spLocks noChangeShapeType="1"/>
                </p:cNvSpPr>
                <p:nvPr/>
              </p:nvSpPr>
              <p:spPr bwMode="auto">
                <a:xfrm>
                  <a:off x="224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50" name="Line 210"/>
                <p:cNvSpPr>
                  <a:spLocks noChangeShapeType="1"/>
                </p:cNvSpPr>
                <p:nvPr/>
              </p:nvSpPr>
              <p:spPr bwMode="auto">
                <a:xfrm>
                  <a:off x="225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51" name="Line 211"/>
                <p:cNvSpPr>
                  <a:spLocks noChangeShapeType="1"/>
                </p:cNvSpPr>
                <p:nvPr/>
              </p:nvSpPr>
              <p:spPr bwMode="auto">
                <a:xfrm>
                  <a:off x="218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52" name="Line 212"/>
                <p:cNvSpPr>
                  <a:spLocks noChangeShapeType="1"/>
                </p:cNvSpPr>
                <p:nvPr/>
              </p:nvSpPr>
              <p:spPr bwMode="auto">
                <a:xfrm>
                  <a:off x="218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53" name="Rectangle 213"/>
                <p:cNvSpPr>
                  <a:spLocks noChangeArrowheads="1"/>
                </p:cNvSpPr>
                <p:nvPr/>
              </p:nvSpPr>
              <p:spPr bwMode="auto">
                <a:xfrm>
                  <a:off x="369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54" name="Rectangle 214"/>
                <p:cNvSpPr>
                  <a:spLocks noChangeArrowheads="1"/>
                </p:cNvSpPr>
                <p:nvPr/>
              </p:nvSpPr>
              <p:spPr bwMode="auto">
                <a:xfrm>
                  <a:off x="376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55" name="Rectangle 215"/>
                <p:cNvSpPr>
                  <a:spLocks noChangeArrowheads="1"/>
                </p:cNvSpPr>
                <p:nvPr/>
              </p:nvSpPr>
              <p:spPr bwMode="auto">
                <a:xfrm>
                  <a:off x="382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56" name="Rectangle 216"/>
                <p:cNvSpPr>
                  <a:spLocks noChangeArrowheads="1"/>
                </p:cNvSpPr>
                <p:nvPr/>
              </p:nvSpPr>
              <p:spPr bwMode="auto">
                <a:xfrm>
                  <a:off x="386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57" name="Rectangle 217"/>
                <p:cNvSpPr>
                  <a:spLocks noChangeArrowheads="1"/>
                </p:cNvSpPr>
                <p:nvPr/>
              </p:nvSpPr>
              <p:spPr bwMode="auto">
                <a:xfrm>
                  <a:off x="390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58" name="Rectangle 218"/>
                <p:cNvSpPr>
                  <a:spLocks noChangeArrowheads="1"/>
                </p:cNvSpPr>
                <p:nvPr/>
              </p:nvSpPr>
              <p:spPr bwMode="auto">
                <a:xfrm>
                  <a:off x="392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59" name="Rectangle 219"/>
                <p:cNvSpPr>
                  <a:spLocks noChangeArrowheads="1"/>
                </p:cNvSpPr>
                <p:nvPr/>
              </p:nvSpPr>
              <p:spPr bwMode="auto">
                <a:xfrm>
                  <a:off x="395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60" name="Rectangle 220"/>
                <p:cNvSpPr>
                  <a:spLocks noChangeArrowheads="1"/>
                </p:cNvSpPr>
                <p:nvPr/>
              </p:nvSpPr>
              <p:spPr bwMode="auto">
                <a:xfrm>
                  <a:off x="397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61" name="Rectangle 221"/>
                <p:cNvSpPr>
                  <a:spLocks noChangeArrowheads="1"/>
                </p:cNvSpPr>
                <p:nvPr/>
              </p:nvSpPr>
              <p:spPr bwMode="auto">
                <a:xfrm>
                  <a:off x="398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62" name="Rectangle 222"/>
                <p:cNvSpPr>
                  <a:spLocks noChangeArrowheads="1"/>
                </p:cNvSpPr>
                <p:nvPr/>
              </p:nvSpPr>
              <p:spPr bwMode="auto">
                <a:xfrm>
                  <a:off x="399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63" name="Rectangle 223"/>
                <p:cNvSpPr>
                  <a:spLocks noChangeArrowheads="1"/>
                </p:cNvSpPr>
                <p:nvPr/>
              </p:nvSpPr>
              <p:spPr bwMode="auto">
                <a:xfrm>
                  <a:off x="400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64" name="Rectangle 224"/>
                <p:cNvSpPr>
                  <a:spLocks noChangeArrowheads="1"/>
                </p:cNvSpPr>
                <p:nvPr/>
              </p:nvSpPr>
              <p:spPr bwMode="auto">
                <a:xfrm>
                  <a:off x="4015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65" name="Rectangle 225"/>
                <p:cNvSpPr>
                  <a:spLocks noChangeArrowheads="1"/>
                </p:cNvSpPr>
                <p:nvPr/>
              </p:nvSpPr>
              <p:spPr bwMode="auto">
                <a:xfrm>
                  <a:off x="402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66" name="Rectangle 226"/>
                <p:cNvSpPr>
                  <a:spLocks noChangeArrowheads="1"/>
                </p:cNvSpPr>
                <p:nvPr/>
              </p:nvSpPr>
              <p:spPr bwMode="auto">
                <a:xfrm>
                  <a:off x="402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67" name="Rectangle 227"/>
                <p:cNvSpPr>
                  <a:spLocks noChangeArrowheads="1"/>
                </p:cNvSpPr>
                <p:nvPr/>
              </p:nvSpPr>
              <p:spPr bwMode="auto">
                <a:xfrm>
                  <a:off x="403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68" name="Rectangle 228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69" name="Rectangle 229"/>
                <p:cNvSpPr>
                  <a:spLocks noChangeArrowheads="1"/>
                </p:cNvSpPr>
                <p:nvPr/>
              </p:nvSpPr>
              <p:spPr bwMode="auto">
                <a:xfrm>
                  <a:off x="395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70" name="Rectangle 230"/>
                <p:cNvSpPr>
                  <a:spLocks noChangeArrowheads="1"/>
                </p:cNvSpPr>
                <p:nvPr/>
              </p:nvSpPr>
              <p:spPr bwMode="auto">
                <a:xfrm>
                  <a:off x="397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71" name="Rectangle 231"/>
                <p:cNvSpPr>
                  <a:spLocks noChangeArrowheads="1"/>
                </p:cNvSpPr>
                <p:nvPr/>
              </p:nvSpPr>
              <p:spPr bwMode="auto">
                <a:xfrm>
                  <a:off x="398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72" name="Rectangle 232"/>
                <p:cNvSpPr>
                  <a:spLocks noChangeArrowheads="1"/>
                </p:cNvSpPr>
                <p:nvPr/>
              </p:nvSpPr>
              <p:spPr bwMode="auto">
                <a:xfrm>
                  <a:off x="399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73" name="Rectangle 233"/>
                <p:cNvSpPr>
                  <a:spLocks noChangeArrowheads="1"/>
                </p:cNvSpPr>
                <p:nvPr/>
              </p:nvSpPr>
              <p:spPr bwMode="auto">
                <a:xfrm>
                  <a:off x="400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74" name="Rectangle 234"/>
                <p:cNvSpPr>
                  <a:spLocks noChangeArrowheads="1"/>
                </p:cNvSpPr>
                <p:nvPr/>
              </p:nvSpPr>
              <p:spPr bwMode="auto">
                <a:xfrm>
                  <a:off x="4015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75" name="Rectangle 235"/>
                <p:cNvSpPr>
                  <a:spLocks noChangeArrowheads="1"/>
                </p:cNvSpPr>
                <p:nvPr/>
              </p:nvSpPr>
              <p:spPr bwMode="auto">
                <a:xfrm>
                  <a:off x="402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76" name="Rectangle 236"/>
                <p:cNvSpPr>
                  <a:spLocks noChangeArrowheads="1"/>
                </p:cNvSpPr>
                <p:nvPr/>
              </p:nvSpPr>
              <p:spPr bwMode="auto">
                <a:xfrm>
                  <a:off x="402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77" name="Rectangle 237"/>
                <p:cNvSpPr>
                  <a:spLocks noChangeArrowheads="1"/>
                </p:cNvSpPr>
                <p:nvPr/>
              </p:nvSpPr>
              <p:spPr bwMode="auto">
                <a:xfrm>
                  <a:off x="403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78" name="Rectangle 238"/>
                <p:cNvSpPr>
                  <a:spLocks noChangeArrowheads="1"/>
                </p:cNvSpPr>
                <p:nvPr/>
              </p:nvSpPr>
              <p:spPr bwMode="auto">
                <a:xfrm>
                  <a:off x="404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79" name="Line 239"/>
                <p:cNvSpPr>
                  <a:spLocks noChangeShapeType="1"/>
                </p:cNvSpPr>
                <p:nvPr/>
              </p:nvSpPr>
              <p:spPr bwMode="auto">
                <a:xfrm>
                  <a:off x="3355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80" name="Line 240"/>
                <p:cNvSpPr>
                  <a:spLocks noChangeShapeType="1"/>
                </p:cNvSpPr>
                <p:nvPr/>
              </p:nvSpPr>
              <p:spPr bwMode="auto">
                <a:xfrm>
                  <a:off x="336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81" name="Rectangle 241"/>
                <p:cNvSpPr>
                  <a:spLocks noChangeArrowheads="1"/>
                </p:cNvSpPr>
                <p:nvPr/>
              </p:nvSpPr>
              <p:spPr bwMode="auto">
                <a:xfrm>
                  <a:off x="306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82" name="Rectangle 242"/>
                <p:cNvSpPr>
                  <a:spLocks noChangeArrowheads="1"/>
                </p:cNvSpPr>
                <p:nvPr/>
              </p:nvSpPr>
              <p:spPr bwMode="auto">
                <a:xfrm>
                  <a:off x="326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83" name="Rectangle 243"/>
                <p:cNvSpPr>
                  <a:spLocks noChangeArrowheads="1"/>
                </p:cNvSpPr>
                <p:nvPr/>
              </p:nvSpPr>
              <p:spPr bwMode="auto">
                <a:xfrm>
                  <a:off x="341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84" name="Rectangle 244"/>
                <p:cNvSpPr>
                  <a:spLocks noChangeArrowheads="1"/>
                </p:cNvSpPr>
                <p:nvPr/>
              </p:nvSpPr>
              <p:spPr bwMode="auto">
                <a:xfrm>
                  <a:off x="354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85" name="Rectangle 245"/>
                <p:cNvSpPr>
                  <a:spLocks noChangeArrowheads="1"/>
                </p:cNvSpPr>
                <p:nvPr/>
              </p:nvSpPr>
              <p:spPr bwMode="auto">
                <a:xfrm>
                  <a:off x="364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86" name="Rectangle 246"/>
                <p:cNvSpPr>
                  <a:spLocks noChangeArrowheads="1"/>
                </p:cNvSpPr>
                <p:nvPr/>
              </p:nvSpPr>
              <p:spPr bwMode="auto">
                <a:xfrm>
                  <a:off x="372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87" name="Rectangle 247"/>
                <p:cNvSpPr>
                  <a:spLocks noChangeArrowheads="1"/>
                </p:cNvSpPr>
                <p:nvPr/>
              </p:nvSpPr>
              <p:spPr bwMode="auto">
                <a:xfrm>
                  <a:off x="3789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88" name="Rectangle 248"/>
                <p:cNvSpPr>
                  <a:spLocks noChangeArrowheads="1"/>
                </p:cNvSpPr>
                <p:nvPr/>
              </p:nvSpPr>
              <p:spPr bwMode="auto">
                <a:xfrm>
                  <a:off x="3839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89" name="Rectangle 249"/>
                <p:cNvSpPr>
                  <a:spLocks noChangeArrowheads="1"/>
                </p:cNvSpPr>
                <p:nvPr/>
              </p:nvSpPr>
              <p:spPr bwMode="auto">
                <a:xfrm>
                  <a:off x="387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90" name="Rectangle 250"/>
                <p:cNvSpPr>
                  <a:spLocks noChangeArrowheads="1"/>
                </p:cNvSpPr>
                <p:nvPr/>
              </p:nvSpPr>
              <p:spPr bwMode="auto">
                <a:xfrm>
                  <a:off x="391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91" name="Rectangle 251"/>
                <p:cNvSpPr>
                  <a:spLocks noChangeArrowheads="1"/>
                </p:cNvSpPr>
                <p:nvPr/>
              </p:nvSpPr>
              <p:spPr bwMode="auto">
                <a:xfrm>
                  <a:off x="3939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92" name="Rectangle 252"/>
                <p:cNvSpPr>
                  <a:spLocks noChangeArrowheads="1"/>
                </p:cNvSpPr>
                <p:nvPr/>
              </p:nvSpPr>
              <p:spPr bwMode="auto">
                <a:xfrm>
                  <a:off x="39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93" name="Rectangle 253"/>
                <p:cNvSpPr>
                  <a:spLocks noChangeArrowheads="1"/>
                </p:cNvSpPr>
                <p:nvPr/>
              </p:nvSpPr>
              <p:spPr bwMode="auto">
                <a:xfrm>
                  <a:off x="397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94" name="Rectangle 254"/>
                <p:cNvSpPr>
                  <a:spLocks noChangeArrowheads="1"/>
                </p:cNvSpPr>
                <p:nvPr/>
              </p:nvSpPr>
              <p:spPr bwMode="auto">
                <a:xfrm>
                  <a:off x="3990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95" name="Rectangle 255"/>
                <p:cNvSpPr>
                  <a:spLocks noChangeArrowheads="1"/>
                </p:cNvSpPr>
                <p:nvPr/>
              </p:nvSpPr>
              <p:spPr bwMode="auto">
                <a:xfrm>
                  <a:off x="400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96" name="Rectangle 256"/>
                <p:cNvSpPr>
                  <a:spLocks noChangeArrowheads="1"/>
                </p:cNvSpPr>
                <p:nvPr/>
              </p:nvSpPr>
              <p:spPr bwMode="auto">
                <a:xfrm>
                  <a:off x="4009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97" name="Rectangle 257"/>
                <p:cNvSpPr>
                  <a:spLocks noChangeArrowheads="1"/>
                </p:cNvSpPr>
                <p:nvPr/>
              </p:nvSpPr>
              <p:spPr bwMode="auto">
                <a:xfrm>
                  <a:off x="4015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98" name="Rectangle 258"/>
                <p:cNvSpPr>
                  <a:spLocks noChangeArrowheads="1"/>
                </p:cNvSpPr>
                <p:nvPr/>
              </p:nvSpPr>
              <p:spPr bwMode="auto">
                <a:xfrm>
                  <a:off x="402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99" name="Rectangle 259"/>
                <p:cNvSpPr>
                  <a:spLocks noChangeArrowheads="1"/>
                </p:cNvSpPr>
                <p:nvPr/>
              </p:nvSpPr>
              <p:spPr bwMode="auto">
                <a:xfrm>
                  <a:off x="402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00" name="Line 260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01" name="Line 261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02" name="Rectangle 262"/>
                <p:cNvSpPr>
                  <a:spLocks noChangeArrowheads="1"/>
                </p:cNvSpPr>
                <p:nvPr/>
              </p:nvSpPr>
              <p:spPr bwMode="auto">
                <a:xfrm>
                  <a:off x="245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03" name="Line 263"/>
                <p:cNvSpPr>
                  <a:spLocks noChangeShapeType="1"/>
                </p:cNvSpPr>
                <p:nvPr/>
              </p:nvSpPr>
              <p:spPr bwMode="auto">
                <a:xfrm>
                  <a:off x="2764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04" name="Line 264"/>
                <p:cNvSpPr>
                  <a:spLocks noChangeShapeType="1"/>
                </p:cNvSpPr>
                <p:nvPr/>
              </p:nvSpPr>
              <p:spPr bwMode="auto">
                <a:xfrm>
                  <a:off x="277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05" name="Rectangle 265"/>
                <p:cNvSpPr>
                  <a:spLocks noChangeArrowheads="1"/>
                </p:cNvSpPr>
                <p:nvPr/>
              </p:nvSpPr>
              <p:spPr bwMode="auto">
                <a:xfrm>
                  <a:off x="260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06" name="Line 266"/>
                <p:cNvSpPr>
                  <a:spLocks noChangeShapeType="1"/>
                </p:cNvSpPr>
                <p:nvPr/>
              </p:nvSpPr>
              <p:spPr bwMode="auto">
                <a:xfrm>
                  <a:off x="2884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07" name="Line 267"/>
                <p:cNvSpPr>
                  <a:spLocks noChangeShapeType="1"/>
                </p:cNvSpPr>
                <p:nvPr/>
              </p:nvSpPr>
              <p:spPr bwMode="auto">
                <a:xfrm>
                  <a:off x="289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08" name="Line 268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09" name="Line 269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10" name="Line 270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11" name="Line 271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12" name="Line 272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13" name="Line 273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14" name="Rectangle 274"/>
                <p:cNvSpPr>
                  <a:spLocks noChangeArrowheads="1"/>
                </p:cNvSpPr>
                <p:nvPr/>
              </p:nvSpPr>
              <p:spPr bwMode="auto">
                <a:xfrm>
                  <a:off x="301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15" name="Line 275"/>
                <p:cNvSpPr>
                  <a:spLocks noChangeShapeType="1"/>
                </p:cNvSpPr>
                <p:nvPr/>
              </p:nvSpPr>
              <p:spPr bwMode="auto">
                <a:xfrm>
                  <a:off x="3217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16" name="Line 276"/>
                <p:cNvSpPr>
                  <a:spLocks noChangeShapeType="1"/>
                </p:cNvSpPr>
                <p:nvPr/>
              </p:nvSpPr>
              <p:spPr bwMode="auto">
                <a:xfrm>
                  <a:off x="322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17" name="Rectangle 277"/>
                <p:cNvSpPr>
                  <a:spLocks noChangeArrowheads="1"/>
                </p:cNvSpPr>
                <p:nvPr/>
              </p:nvSpPr>
              <p:spPr bwMode="auto">
                <a:xfrm>
                  <a:off x="304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18" name="Rectangle 278"/>
                <p:cNvSpPr>
                  <a:spLocks noChangeArrowheads="1"/>
                </p:cNvSpPr>
                <p:nvPr/>
              </p:nvSpPr>
              <p:spPr bwMode="auto">
                <a:xfrm>
                  <a:off x="324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19" name="Line 279"/>
                <p:cNvSpPr>
                  <a:spLocks noChangeShapeType="1"/>
                </p:cNvSpPr>
                <p:nvPr/>
              </p:nvSpPr>
              <p:spPr bwMode="auto">
                <a:xfrm>
                  <a:off x="339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20" name="Line 280"/>
                <p:cNvSpPr>
                  <a:spLocks noChangeShapeType="1"/>
                </p:cNvSpPr>
                <p:nvPr/>
              </p:nvSpPr>
              <p:spPr bwMode="auto">
                <a:xfrm>
                  <a:off x="340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21" name="Rectangle 281"/>
                <p:cNvSpPr>
                  <a:spLocks noChangeArrowheads="1"/>
                </p:cNvSpPr>
                <p:nvPr/>
              </p:nvSpPr>
              <p:spPr bwMode="auto">
                <a:xfrm>
                  <a:off x="311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22" name="Rectangle 282"/>
                <p:cNvSpPr>
                  <a:spLocks noChangeArrowheads="1"/>
                </p:cNvSpPr>
                <p:nvPr/>
              </p:nvSpPr>
              <p:spPr bwMode="auto">
                <a:xfrm>
                  <a:off x="329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23" name="Rectangle 283"/>
                <p:cNvSpPr>
                  <a:spLocks noChangeArrowheads="1"/>
                </p:cNvSpPr>
                <p:nvPr/>
              </p:nvSpPr>
              <p:spPr bwMode="auto">
                <a:xfrm>
                  <a:off x="344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24" name="Rectangle 284"/>
                <p:cNvSpPr>
                  <a:spLocks noChangeArrowheads="1"/>
                </p:cNvSpPr>
                <p:nvPr/>
              </p:nvSpPr>
              <p:spPr bwMode="auto">
                <a:xfrm>
                  <a:off x="356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25" name="Rectangle 285"/>
                <p:cNvSpPr>
                  <a:spLocks noChangeArrowheads="1"/>
                </p:cNvSpPr>
                <p:nvPr/>
              </p:nvSpPr>
              <p:spPr bwMode="auto">
                <a:xfrm>
                  <a:off x="365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26" name="Rectangle 286"/>
                <p:cNvSpPr>
                  <a:spLocks noChangeArrowheads="1"/>
                </p:cNvSpPr>
                <p:nvPr/>
              </p:nvSpPr>
              <p:spPr bwMode="auto">
                <a:xfrm>
                  <a:off x="373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27" name="Rectangle 287"/>
                <p:cNvSpPr>
                  <a:spLocks noChangeArrowheads="1"/>
                </p:cNvSpPr>
                <p:nvPr/>
              </p:nvSpPr>
              <p:spPr bwMode="auto">
                <a:xfrm>
                  <a:off x="379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28" name="Rectangle 288"/>
                <p:cNvSpPr>
                  <a:spLocks noChangeArrowheads="1"/>
                </p:cNvSpPr>
                <p:nvPr/>
              </p:nvSpPr>
              <p:spPr bwMode="auto">
                <a:xfrm>
                  <a:off x="384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29" name="Rectangle 289"/>
                <p:cNvSpPr>
                  <a:spLocks noChangeArrowheads="1"/>
                </p:cNvSpPr>
                <p:nvPr/>
              </p:nvSpPr>
              <p:spPr bwMode="auto">
                <a:xfrm>
                  <a:off x="3883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30" name="Rectangle 290"/>
                <p:cNvSpPr>
                  <a:spLocks noChangeArrowheads="1"/>
                </p:cNvSpPr>
                <p:nvPr/>
              </p:nvSpPr>
              <p:spPr bwMode="auto">
                <a:xfrm>
                  <a:off x="391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31" name="Rectangle 291"/>
                <p:cNvSpPr>
                  <a:spLocks noChangeArrowheads="1"/>
                </p:cNvSpPr>
                <p:nvPr/>
              </p:nvSpPr>
              <p:spPr bwMode="auto">
                <a:xfrm>
                  <a:off x="3939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32" name="Rectangle 292"/>
                <p:cNvSpPr>
                  <a:spLocks noChangeArrowheads="1"/>
                </p:cNvSpPr>
                <p:nvPr/>
              </p:nvSpPr>
              <p:spPr bwMode="auto">
                <a:xfrm>
                  <a:off x="3965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33" name="Rectangle 293"/>
                <p:cNvSpPr>
                  <a:spLocks noChangeArrowheads="1"/>
                </p:cNvSpPr>
                <p:nvPr/>
              </p:nvSpPr>
              <p:spPr bwMode="auto">
                <a:xfrm>
                  <a:off x="397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34" name="Rectangle 294"/>
                <p:cNvSpPr>
                  <a:spLocks noChangeArrowheads="1"/>
                </p:cNvSpPr>
                <p:nvPr/>
              </p:nvSpPr>
              <p:spPr bwMode="auto">
                <a:xfrm>
                  <a:off x="3990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35" name="Rectangle 295"/>
                <p:cNvSpPr>
                  <a:spLocks noChangeArrowheads="1"/>
                </p:cNvSpPr>
                <p:nvPr/>
              </p:nvSpPr>
              <p:spPr bwMode="auto">
                <a:xfrm>
                  <a:off x="400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36" name="Rectangle 296"/>
                <p:cNvSpPr>
                  <a:spLocks noChangeArrowheads="1"/>
                </p:cNvSpPr>
                <p:nvPr/>
              </p:nvSpPr>
              <p:spPr bwMode="auto">
                <a:xfrm>
                  <a:off x="4009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37" name="Rectangle 297"/>
                <p:cNvSpPr>
                  <a:spLocks noChangeArrowheads="1"/>
                </p:cNvSpPr>
                <p:nvPr/>
              </p:nvSpPr>
              <p:spPr bwMode="auto">
                <a:xfrm>
                  <a:off x="4015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38" name="Rectangle 298"/>
                <p:cNvSpPr>
                  <a:spLocks noChangeArrowheads="1"/>
                </p:cNvSpPr>
                <p:nvPr/>
              </p:nvSpPr>
              <p:spPr bwMode="auto">
                <a:xfrm>
                  <a:off x="402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39" name="Rectangle 299"/>
                <p:cNvSpPr>
                  <a:spLocks noChangeArrowheads="1"/>
                </p:cNvSpPr>
                <p:nvPr/>
              </p:nvSpPr>
              <p:spPr bwMode="auto">
                <a:xfrm>
                  <a:off x="402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40" name="Line 300"/>
                <p:cNvSpPr>
                  <a:spLocks noChangeShapeType="1"/>
                </p:cNvSpPr>
                <p:nvPr/>
              </p:nvSpPr>
              <p:spPr bwMode="auto">
                <a:xfrm>
                  <a:off x="402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41" name="Line 301"/>
                <p:cNvSpPr>
                  <a:spLocks noChangeShapeType="1"/>
                </p:cNvSpPr>
                <p:nvPr/>
              </p:nvSpPr>
              <p:spPr bwMode="auto">
                <a:xfrm>
                  <a:off x="403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42" name="Rectangle 302"/>
                <p:cNvSpPr>
                  <a:spLocks noChangeArrowheads="1"/>
                </p:cNvSpPr>
                <p:nvPr/>
              </p:nvSpPr>
              <p:spPr bwMode="auto">
                <a:xfrm>
                  <a:off x="225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43" name="Rectangle 303"/>
                <p:cNvSpPr>
                  <a:spLocks noChangeArrowheads="1"/>
                </p:cNvSpPr>
                <p:nvPr/>
              </p:nvSpPr>
              <p:spPr bwMode="auto">
                <a:xfrm>
                  <a:off x="261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44" name="Rectangle 304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45" name="Line 305"/>
                <p:cNvSpPr>
                  <a:spLocks noChangeShapeType="1"/>
                </p:cNvSpPr>
                <p:nvPr/>
              </p:nvSpPr>
              <p:spPr bwMode="auto">
                <a:xfrm>
                  <a:off x="31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46" name="Line 306"/>
                <p:cNvSpPr>
                  <a:spLocks noChangeShapeType="1"/>
                </p:cNvSpPr>
                <p:nvPr/>
              </p:nvSpPr>
              <p:spPr bwMode="auto">
                <a:xfrm>
                  <a:off x="31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47" name="Line 307"/>
                <p:cNvSpPr>
                  <a:spLocks noChangeShapeType="1"/>
                </p:cNvSpPr>
                <p:nvPr/>
              </p:nvSpPr>
              <p:spPr bwMode="auto">
                <a:xfrm>
                  <a:off x="292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48" name="Line 308"/>
                <p:cNvSpPr>
                  <a:spLocks noChangeShapeType="1"/>
                </p:cNvSpPr>
                <p:nvPr/>
              </p:nvSpPr>
              <p:spPr bwMode="auto">
                <a:xfrm>
                  <a:off x="293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49" name="Line 309"/>
                <p:cNvSpPr>
                  <a:spLocks noChangeShapeType="1"/>
                </p:cNvSpPr>
                <p:nvPr/>
              </p:nvSpPr>
              <p:spPr bwMode="auto">
                <a:xfrm>
                  <a:off x="272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50" name="Line 310"/>
                <p:cNvSpPr>
                  <a:spLocks noChangeShapeType="1"/>
                </p:cNvSpPr>
                <p:nvPr/>
              </p:nvSpPr>
              <p:spPr bwMode="auto">
                <a:xfrm>
                  <a:off x="272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51" name="Rectangle 311"/>
                <p:cNvSpPr>
                  <a:spLocks noChangeArrowheads="1"/>
                </p:cNvSpPr>
                <p:nvPr/>
              </p:nvSpPr>
              <p:spPr bwMode="auto">
                <a:xfrm>
                  <a:off x="256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52" name="Rectangle 312"/>
                <p:cNvSpPr>
                  <a:spLocks noChangeArrowheads="1"/>
                </p:cNvSpPr>
                <p:nvPr/>
              </p:nvSpPr>
              <p:spPr bwMode="auto">
                <a:xfrm>
                  <a:off x="2859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53" name="Rectangle 313"/>
                <p:cNvSpPr>
                  <a:spLocks noChangeArrowheads="1"/>
                </p:cNvSpPr>
                <p:nvPr/>
              </p:nvSpPr>
              <p:spPr bwMode="auto">
                <a:xfrm>
                  <a:off x="309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54" name="Rectangle 314"/>
                <p:cNvSpPr>
                  <a:spLocks noChangeArrowheads="1"/>
                </p:cNvSpPr>
                <p:nvPr/>
              </p:nvSpPr>
              <p:spPr bwMode="auto">
                <a:xfrm>
                  <a:off x="328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55" name="Rectangle 315"/>
                <p:cNvSpPr>
                  <a:spLocks noChangeArrowheads="1"/>
                </p:cNvSpPr>
                <p:nvPr/>
              </p:nvSpPr>
              <p:spPr bwMode="auto">
                <a:xfrm>
                  <a:off x="343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56" name="Line 316"/>
                <p:cNvSpPr>
                  <a:spLocks noChangeShapeType="1"/>
                </p:cNvSpPr>
                <p:nvPr/>
              </p:nvSpPr>
              <p:spPr bwMode="auto">
                <a:xfrm>
                  <a:off x="3324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57" name="Line 317"/>
                <p:cNvSpPr>
                  <a:spLocks noChangeShapeType="1"/>
                </p:cNvSpPr>
                <p:nvPr/>
              </p:nvSpPr>
              <p:spPr bwMode="auto">
                <a:xfrm>
                  <a:off x="333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58" name="Line 318"/>
                <p:cNvSpPr>
                  <a:spLocks noChangeShapeType="1"/>
                </p:cNvSpPr>
                <p:nvPr/>
              </p:nvSpPr>
              <p:spPr bwMode="auto">
                <a:xfrm>
                  <a:off x="311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59" name="Line 319"/>
                <p:cNvSpPr>
                  <a:spLocks noChangeShapeType="1"/>
                </p:cNvSpPr>
                <p:nvPr/>
              </p:nvSpPr>
              <p:spPr bwMode="auto">
                <a:xfrm>
                  <a:off x="311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60" name="Line 320"/>
                <p:cNvSpPr>
                  <a:spLocks noChangeShapeType="1"/>
                </p:cNvSpPr>
                <p:nvPr/>
              </p:nvSpPr>
              <p:spPr bwMode="auto">
                <a:xfrm>
                  <a:off x="2865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61" name="Line 321"/>
                <p:cNvSpPr>
                  <a:spLocks noChangeShapeType="1"/>
                </p:cNvSpPr>
                <p:nvPr/>
              </p:nvSpPr>
              <p:spPr bwMode="auto">
                <a:xfrm>
                  <a:off x="287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62" name="Line 322"/>
                <p:cNvSpPr>
                  <a:spLocks noChangeShapeType="1"/>
                </p:cNvSpPr>
                <p:nvPr/>
              </p:nvSpPr>
              <p:spPr bwMode="auto">
                <a:xfrm>
                  <a:off x="3041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63" name="Line 323"/>
                <p:cNvSpPr>
                  <a:spLocks noChangeShapeType="1"/>
                </p:cNvSpPr>
                <p:nvPr/>
              </p:nvSpPr>
              <p:spPr bwMode="auto">
                <a:xfrm>
                  <a:off x="304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64" name="Line 324"/>
                <p:cNvSpPr>
                  <a:spLocks noChangeShapeType="1"/>
                </p:cNvSpPr>
                <p:nvPr/>
              </p:nvSpPr>
              <p:spPr bwMode="auto">
                <a:xfrm>
                  <a:off x="2815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65" name="Line 325"/>
                <p:cNvSpPr>
                  <a:spLocks noChangeShapeType="1"/>
                </p:cNvSpPr>
                <p:nvPr/>
              </p:nvSpPr>
              <p:spPr bwMode="auto">
                <a:xfrm>
                  <a:off x="282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66" name="Line 326"/>
                <p:cNvSpPr>
                  <a:spLocks noChangeShapeType="1"/>
                </p:cNvSpPr>
                <p:nvPr/>
              </p:nvSpPr>
              <p:spPr bwMode="auto">
                <a:xfrm>
                  <a:off x="263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67" name="Line 327"/>
                <p:cNvSpPr>
                  <a:spLocks noChangeShapeType="1"/>
                </p:cNvSpPr>
                <p:nvPr/>
              </p:nvSpPr>
              <p:spPr bwMode="auto">
                <a:xfrm>
                  <a:off x="263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68" name="Line 328"/>
                <p:cNvSpPr>
                  <a:spLocks noChangeShapeType="1"/>
                </p:cNvSpPr>
                <p:nvPr/>
              </p:nvSpPr>
              <p:spPr bwMode="auto">
                <a:xfrm>
                  <a:off x="2481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69" name="Line 329"/>
                <p:cNvSpPr>
                  <a:spLocks noChangeShapeType="1"/>
                </p:cNvSpPr>
                <p:nvPr/>
              </p:nvSpPr>
              <p:spPr bwMode="auto">
                <a:xfrm>
                  <a:off x="24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70" name="Line 330"/>
                <p:cNvSpPr>
                  <a:spLocks noChangeShapeType="1"/>
                </p:cNvSpPr>
                <p:nvPr/>
              </p:nvSpPr>
              <p:spPr bwMode="auto">
                <a:xfrm>
                  <a:off x="196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71" name="Line 331"/>
                <p:cNvSpPr>
                  <a:spLocks noChangeShapeType="1"/>
                </p:cNvSpPr>
                <p:nvPr/>
              </p:nvSpPr>
              <p:spPr bwMode="auto">
                <a:xfrm>
                  <a:off x="196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72" name="Line 332"/>
                <p:cNvSpPr>
                  <a:spLocks noChangeShapeType="1"/>
                </p:cNvSpPr>
                <p:nvPr/>
              </p:nvSpPr>
              <p:spPr bwMode="auto">
                <a:xfrm>
                  <a:off x="194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73" name="Line 333"/>
                <p:cNvSpPr>
                  <a:spLocks noChangeShapeType="1"/>
                </p:cNvSpPr>
                <p:nvPr/>
              </p:nvSpPr>
              <p:spPr bwMode="auto">
                <a:xfrm>
                  <a:off x="195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74" name="Line 334"/>
                <p:cNvSpPr>
                  <a:spLocks noChangeShapeType="1"/>
                </p:cNvSpPr>
                <p:nvPr/>
              </p:nvSpPr>
              <p:spPr bwMode="auto">
                <a:xfrm>
                  <a:off x="1935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75" name="Line 335"/>
                <p:cNvSpPr>
                  <a:spLocks noChangeShapeType="1"/>
                </p:cNvSpPr>
                <p:nvPr/>
              </p:nvSpPr>
              <p:spPr bwMode="auto">
                <a:xfrm>
                  <a:off x="194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76" name="Line 336"/>
                <p:cNvSpPr>
                  <a:spLocks noChangeShapeType="1"/>
                </p:cNvSpPr>
                <p:nvPr/>
              </p:nvSpPr>
              <p:spPr bwMode="auto">
                <a:xfrm>
                  <a:off x="1928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77" name="Line 337"/>
                <p:cNvSpPr>
                  <a:spLocks noChangeShapeType="1"/>
                </p:cNvSpPr>
                <p:nvPr/>
              </p:nvSpPr>
              <p:spPr bwMode="auto">
                <a:xfrm>
                  <a:off x="193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78" name="Line 338"/>
                <p:cNvSpPr>
                  <a:spLocks noChangeShapeType="1"/>
                </p:cNvSpPr>
                <p:nvPr/>
              </p:nvSpPr>
              <p:spPr bwMode="auto">
                <a:xfrm>
                  <a:off x="192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79" name="Line 339"/>
                <p:cNvSpPr>
                  <a:spLocks noChangeShapeType="1"/>
                </p:cNvSpPr>
                <p:nvPr/>
              </p:nvSpPr>
              <p:spPr bwMode="auto">
                <a:xfrm>
                  <a:off x="192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80" name="Line 340"/>
                <p:cNvSpPr>
                  <a:spLocks noChangeShapeType="1"/>
                </p:cNvSpPr>
                <p:nvPr/>
              </p:nvSpPr>
              <p:spPr bwMode="auto">
                <a:xfrm>
                  <a:off x="1916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81" name="Line 341"/>
                <p:cNvSpPr>
                  <a:spLocks noChangeShapeType="1"/>
                </p:cNvSpPr>
                <p:nvPr/>
              </p:nvSpPr>
              <p:spPr bwMode="auto">
                <a:xfrm>
                  <a:off x="192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82" name="Line 342"/>
                <p:cNvSpPr>
                  <a:spLocks noChangeShapeType="1"/>
                </p:cNvSpPr>
                <p:nvPr/>
              </p:nvSpPr>
              <p:spPr bwMode="auto">
                <a:xfrm>
                  <a:off x="1916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83" name="Line 343"/>
                <p:cNvSpPr>
                  <a:spLocks noChangeShapeType="1"/>
                </p:cNvSpPr>
                <p:nvPr/>
              </p:nvSpPr>
              <p:spPr bwMode="auto">
                <a:xfrm>
                  <a:off x="192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84" name="Line 344"/>
                <p:cNvSpPr>
                  <a:spLocks noChangeShapeType="1"/>
                </p:cNvSpPr>
                <p:nvPr/>
              </p:nvSpPr>
              <p:spPr bwMode="auto">
                <a:xfrm>
                  <a:off x="191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85" name="Line 345"/>
                <p:cNvSpPr>
                  <a:spLocks noChangeShapeType="1"/>
                </p:cNvSpPr>
                <p:nvPr/>
              </p:nvSpPr>
              <p:spPr bwMode="auto">
                <a:xfrm>
                  <a:off x="191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86" name="Line 346"/>
                <p:cNvSpPr>
                  <a:spLocks noChangeShapeType="1"/>
                </p:cNvSpPr>
                <p:nvPr/>
              </p:nvSpPr>
              <p:spPr bwMode="auto">
                <a:xfrm>
                  <a:off x="191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87" name="Line 347"/>
                <p:cNvSpPr>
                  <a:spLocks noChangeShapeType="1"/>
                </p:cNvSpPr>
                <p:nvPr/>
              </p:nvSpPr>
              <p:spPr bwMode="auto">
                <a:xfrm>
                  <a:off x="191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88" name="Line 348"/>
                <p:cNvSpPr>
                  <a:spLocks noChangeShapeType="1"/>
                </p:cNvSpPr>
                <p:nvPr/>
              </p:nvSpPr>
              <p:spPr bwMode="auto">
                <a:xfrm>
                  <a:off x="191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89" name="Line 349"/>
                <p:cNvSpPr>
                  <a:spLocks noChangeShapeType="1"/>
                </p:cNvSpPr>
                <p:nvPr/>
              </p:nvSpPr>
              <p:spPr bwMode="auto">
                <a:xfrm>
                  <a:off x="191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90" name="Line 350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91" name="Line 351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92" name="Line 352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93" name="Line 353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94" name="Line 354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95" name="Line 355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96" name="Line 356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97" name="Line 357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98" name="Line 358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99" name="Line 359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00" name="Line 360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01" name="Line 361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02" name="Line 362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03" name="Line 363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04" name="Line 364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05" name="Line 365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06" name="Line 366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07" name="Line 367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08" name="Line 368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09" name="Line 369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10" name="Line 370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11" name="Line 371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12" name="Line 372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13" name="Line 373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14" name="Line 374"/>
                <p:cNvSpPr>
                  <a:spLocks noChangeShapeType="1"/>
                </p:cNvSpPr>
                <p:nvPr/>
              </p:nvSpPr>
              <p:spPr bwMode="auto">
                <a:xfrm>
                  <a:off x="189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15" name="Line 375"/>
                <p:cNvSpPr>
                  <a:spLocks noChangeShapeType="1"/>
                </p:cNvSpPr>
                <p:nvPr/>
              </p:nvSpPr>
              <p:spPr bwMode="auto">
                <a:xfrm>
                  <a:off x="190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16" name="Rectangle 376"/>
                <p:cNvSpPr>
                  <a:spLocks noChangeArrowheads="1"/>
                </p:cNvSpPr>
                <p:nvPr/>
              </p:nvSpPr>
              <p:spPr bwMode="auto">
                <a:xfrm>
                  <a:off x="293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17" name="Line 377"/>
                <p:cNvSpPr>
                  <a:spLocks noChangeShapeType="1"/>
                </p:cNvSpPr>
                <p:nvPr/>
              </p:nvSpPr>
              <p:spPr bwMode="auto">
                <a:xfrm>
                  <a:off x="314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18" name="Line 378"/>
                <p:cNvSpPr>
                  <a:spLocks noChangeShapeType="1"/>
                </p:cNvSpPr>
                <p:nvPr/>
              </p:nvSpPr>
              <p:spPr bwMode="auto">
                <a:xfrm>
                  <a:off x="315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19" name="Line 379"/>
                <p:cNvSpPr>
                  <a:spLocks noChangeShapeType="1"/>
                </p:cNvSpPr>
                <p:nvPr/>
              </p:nvSpPr>
              <p:spPr bwMode="auto">
                <a:xfrm>
                  <a:off x="2896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20" name="Line 380"/>
                <p:cNvSpPr>
                  <a:spLocks noChangeShapeType="1"/>
                </p:cNvSpPr>
                <p:nvPr/>
              </p:nvSpPr>
              <p:spPr bwMode="auto">
                <a:xfrm>
                  <a:off x="290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21" name="Line 381"/>
                <p:cNvSpPr>
                  <a:spLocks noChangeShapeType="1"/>
                </p:cNvSpPr>
                <p:nvPr/>
              </p:nvSpPr>
              <p:spPr bwMode="auto">
                <a:xfrm>
                  <a:off x="2695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22" name="Line 382"/>
                <p:cNvSpPr>
                  <a:spLocks noChangeShapeType="1"/>
                </p:cNvSpPr>
                <p:nvPr/>
              </p:nvSpPr>
              <p:spPr bwMode="auto">
                <a:xfrm>
                  <a:off x="270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23" name="Rectangle 383"/>
                <p:cNvSpPr>
                  <a:spLocks noChangeArrowheads="1"/>
                </p:cNvSpPr>
                <p:nvPr/>
              </p:nvSpPr>
              <p:spPr bwMode="auto">
                <a:xfrm>
                  <a:off x="254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24" name="Line 384"/>
                <p:cNvSpPr>
                  <a:spLocks noChangeShapeType="1"/>
                </p:cNvSpPr>
                <p:nvPr/>
              </p:nvSpPr>
              <p:spPr bwMode="auto">
                <a:xfrm>
                  <a:off x="284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25" name="Line 385"/>
                <p:cNvSpPr>
                  <a:spLocks noChangeShapeType="1"/>
                </p:cNvSpPr>
                <p:nvPr/>
              </p:nvSpPr>
              <p:spPr bwMode="auto">
                <a:xfrm>
                  <a:off x="284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26" name="Line 386"/>
                <p:cNvSpPr>
                  <a:spLocks noChangeShapeType="1"/>
                </p:cNvSpPr>
                <p:nvPr/>
              </p:nvSpPr>
              <p:spPr bwMode="auto">
                <a:xfrm>
                  <a:off x="2651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27" name="Line 387"/>
                <p:cNvSpPr>
                  <a:spLocks noChangeShapeType="1"/>
                </p:cNvSpPr>
                <p:nvPr/>
              </p:nvSpPr>
              <p:spPr bwMode="auto">
                <a:xfrm>
                  <a:off x="265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28" name="Rectangle 388"/>
                <p:cNvSpPr>
                  <a:spLocks noChangeArrowheads="1"/>
                </p:cNvSpPr>
                <p:nvPr/>
              </p:nvSpPr>
              <p:spPr bwMode="auto">
                <a:xfrm>
                  <a:off x="250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29" name="Line 389"/>
                <p:cNvSpPr>
                  <a:spLocks noChangeShapeType="1"/>
                </p:cNvSpPr>
                <p:nvPr/>
              </p:nvSpPr>
              <p:spPr bwMode="auto">
                <a:xfrm>
                  <a:off x="2808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30" name="Line 390"/>
                <p:cNvSpPr>
                  <a:spLocks noChangeShapeType="1"/>
                </p:cNvSpPr>
                <p:nvPr/>
              </p:nvSpPr>
              <p:spPr bwMode="auto">
                <a:xfrm>
                  <a:off x="281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31" name="Line 391"/>
                <p:cNvSpPr>
                  <a:spLocks noChangeShapeType="1"/>
                </p:cNvSpPr>
                <p:nvPr/>
              </p:nvSpPr>
              <p:spPr bwMode="auto">
                <a:xfrm>
                  <a:off x="2626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32" name="Line 392"/>
                <p:cNvSpPr>
                  <a:spLocks noChangeShapeType="1"/>
                </p:cNvSpPr>
                <p:nvPr/>
              </p:nvSpPr>
              <p:spPr bwMode="auto">
                <a:xfrm>
                  <a:off x="263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33" name="Line 393"/>
                <p:cNvSpPr>
                  <a:spLocks noChangeShapeType="1"/>
                </p:cNvSpPr>
                <p:nvPr/>
              </p:nvSpPr>
              <p:spPr bwMode="auto">
                <a:xfrm>
                  <a:off x="2481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34" name="Line 394"/>
                <p:cNvSpPr>
                  <a:spLocks noChangeShapeType="1"/>
                </p:cNvSpPr>
                <p:nvPr/>
              </p:nvSpPr>
              <p:spPr bwMode="auto">
                <a:xfrm>
                  <a:off x="24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35" name="Line 395"/>
                <p:cNvSpPr>
                  <a:spLocks noChangeShapeType="1"/>
                </p:cNvSpPr>
                <p:nvPr/>
              </p:nvSpPr>
              <p:spPr bwMode="auto">
                <a:xfrm>
                  <a:off x="236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36" name="Line 396"/>
                <p:cNvSpPr>
                  <a:spLocks noChangeShapeType="1"/>
                </p:cNvSpPr>
                <p:nvPr/>
              </p:nvSpPr>
              <p:spPr bwMode="auto">
                <a:xfrm>
                  <a:off x="236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37" name="Rectangle 397"/>
                <p:cNvSpPr>
                  <a:spLocks noChangeArrowheads="1"/>
                </p:cNvSpPr>
                <p:nvPr/>
              </p:nvSpPr>
              <p:spPr bwMode="auto">
                <a:xfrm>
                  <a:off x="228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38" name="Rectangle 398"/>
                <p:cNvSpPr>
                  <a:spLocks noChangeArrowheads="1"/>
                </p:cNvSpPr>
                <p:nvPr/>
              </p:nvSpPr>
              <p:spPr bwMode="auto">
                <a:xfrm>
                  <a:off x="263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39" name="Rectangle 399"/>
                <p:cNvSpPr>
                  <a:spLocks noChangeArrowheads="1"/>
                </p:cNvSpPr>
                <p:nvPr/>
              </p:nvSpPr>
              <p:spPr bwMode="auto">
                <a:xfrm>
                  <a:off x="291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40" name="Rectangle 400"/>
                <p:cNvSpPr>
                  <a:spLocks noChangeArrowheads="1"/>
                </p:cNvSpPr>
                <p:nvPr/>
              </p:nvSpPr>
              <p:spPr bwMode="auto">
                <a:xfrm>
                  <a:off x="314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41" name="Rectangle 401"/>
                <p:cNvSpPr>
                  <a:spLocks noChangeArrowheads="1"/>
                </p:cNvSpPr>
                <p:nvPr/>
              </p:nvSpPr>
              <p:spPr bwMode="auto">
                <a:xfrm>
                  <a:off x="331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42" name="Rectangle 402"/>
                <p:cNvSpPr>
                  <a:spLocks noChangeArrowheads="1"/>
                </p:cNvSpPr>
                <p:nvPr/>
              </p:nvSpPr>
              <p:spPr bwMode="auto">
                <a:xfrm>
                  <a:off x="346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43" name="Rectangle 403"/>
                <p:cNvSpPr>
                  <a:spLocks noChangeArrowheads="1"/>
                </p:cNvSpPr>
                <p:nvPr/>
              </p:nvSpPr>
              <p:spPr bwMode="auto">
                <a:xfrm>
                  <a:off x="358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44" name="Rectangle 404"/>
                <p:cNvSpPr>
                  <a:spLocks noChangeArrowheads="1"/>
                </p:cNvSpPr>
                <p:nvPr/>
              </p:nvSpPr>
              <p:spPr bwMode="auto">
                <a:xfrm>
                  <a:off x="367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45" name="Line 405"/>
                <p:cNvSpPr>
                  <a:spLocks noChangeShapeType="1"/>
                </p:cNvSpPr>
                <p:nvPr/>
              </p:nvSpPr>
              <p:spPr bwMode="auto">
                <a:xfrm>
                  <a:off x="360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346" name="Line 406"/>
                <p:cNvSpPr>
                  <a:spLocks noChangeShapeType="1"/>
                </p:cNvSpPr>
                <p:nvPr/>
              </p:nvSpPr>
              <p:spPr bwMode="auto">
                <a:xfrm>
                  <a:off x="360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" name="Group 407"/>
              <p:cNvGrpSpPr>
                <a:grpSpLocks/>
              </p:cNvGrpSpPr>
              <p:nvPr/>
            </p:nvGrpSpPr>
            <p:grpSpPr bwMode="auto">
              <a:xfrm>
                <a:off x="1966" y="1835"/>
                <a:ext cx="2049" cy="1393"/>
                <a:chOff x="1966" y="1835"/>
                <a:chExt cx="2049" cy="1393"/>
              </a:xfrm>
            </p:grpSpPr>
            <p:sp>
              <p:nvSpPr>
                <p:cNvPr id="947" name="Rectangle 408"/>
                <p:cNvSpPr>
                  <a:spLocks noChangeArrowheads="1"/>
                </p:cNvSpPr>
                <p:nvPr/>
              </p:nvSpPr>
              <p:spPr bwMode="auto">
                <a:xfrm>
                  <a:off x="326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48" name="Rectangle 409"/>
                <p:cNvSpPr>
                  <a:spLocks noChangeArrowheads="1"/>
                </p:cNvSpPr>
                <p:nvPr/>
              </p:nvSpPr>
              <p:spPr bwMode="auto">
                <a:xfrm>
                  <a:off x="341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49" name="Rectangle 410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50" name="Rectangle 411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51" name="Rectangle 412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52" name="Line 413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53" name="Line 414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54" name="Rectangle 415"/>
                <p:cNvSpPr>
                  <a:spLocks noChangeArrowheads="1"/>
                </p:cNvSpPr>
                <p:nvPr/>
              </p:nvSpPr>
              <p:spPr bwMode="auto">
                <a:xfrm>
                  <a:off x="27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55" name="Line 416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56" name="Line 417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57" name="Rectangle 418"/>
                <p:cNvSpPr>
                  <a:spLocks noChangeArrowheads="1"/>
                </p:cNvSpPr>
                <p:nvPr/>
              </p:nvSpPr>
              <p:spPr bwMode="auto">
                <a:xfrm>
                  <a:off x="258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58" name="Rectangle 419"/>
                <p:cNvSpPr>
                  <a:spLocks noChangeArrowheads="1"/>
                </p:cNvSpPr>
                <p:nvPr/>
              </p:nvSpPr>
              <p:spPr bwMode="auto">
                <a:xfrm>
                  <a:off x="288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59" name="Rectangle 420"/>
                <p:cNvSpPr>
                  <a:spLocks noChangeArrowheads="1"/>
                </p:cNvSpPr>
                <p:nvPr/>
              </p:nvSpPr>
              <p:spPr bwMode="auto">
                <a:xfrm>
                  <a:off x="311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60" name="Line 421"/>
                <p:cNvSpPr>
                  <a:spLocks noChangeShapeType="1"/>
                </p:cNvSpPr>
                <p:nvPr/>
              </p:nvSpPr>
              <p:spPr bwMode="auto">
                <a:xfrm>
                  <a:off x="329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61" name="Line 422"/>
                <p:cNvSpPr>
                  <a:spLocks noChangeShapeType="1"/>
                </p:cNvSpPr>
                <p:nvPr/>
              </p:nvSpPr>
              <p:spPr bwMode="auto">
                <a:xfrm>
                  <a:off x="329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62" name="Rectangle 423"/>
                <p:cNvSpPr>
                  <a:spLocks noChangeArrowheads="1"/>
                </p:cNvSpPr>
                <p:nvPr/>
              </p:nvSpPr>
              <p:spPr bwMode="auto">
                <a:xfrm>
                  <a:off x="27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63" name="Line 424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64" name="Line 425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65" name="Line 426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66" name="Line 427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67" name="Line 428"/>
                <p:cNvSpPr>
                  <a:spLocks noChangeShapeType="1"/>
                </p:cNvSpPr>
                <p:nvPr/>
              </p:nvSpPr>
              <p:spPr bwMode="auto">
                <a:xfrm>
                  <a:off x="221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68" name="Line 429"/>
                <p:cNvSpPr>
                  <a:spLocks noChangeShapeType="1"/>
                </p:cNvSpPr>
                <p:nvPr/>
              </p:nvSpPr>
              <p:spPr bwMode="auto">
                <a:xfrm>
                  <a:off x="222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69" name="Line 430"/>
                <p:cNvSpPr>
                  <a:spLocks noChangeShapeType="1"/>
                </p:cNvSpPr>
                <p:nvPr/>
              </p:nvSpPr>
              <p:spPr bwMode="auto">
                <a:xfrm>
                  <a:off x="2155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70" name="Line 431"/>
                <p:cNvSpPr>
                  <a:spLocks noChangeShapeType="1"/>
                </p:cNvSpPr>
                <p:nvPr/>
              </p:nvSpPr>
              <p:spPr bwMode="auto">
                <a:xfrm>
                  <a:off x="216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71" name="Line 432"/>
                <p:cNvSpPr>
                  <a:spLocks noChangeShapeType="1"/>
                </p:cNvSpPr>
                <p:nvPr/>
              </p:nvSpPr>
              <p:spPr bwMode="auto">
                <a:xfrm>
                  <a:off x="2104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72" name="Line 433"/>
                <p:cNvSpPr>
                  <a:spLocks noChangeShapeType="1"/>
                </p:cNvSpPr>
                <p:nvPr/>
              </p:nvSpPr>
              <p:spPr bwMode="auto">
                <a:xfrm>
                  <a:off x="211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73" name="Line 434"/>
                <p:cNvSpPr>
                  <a:spLocks noChangeShapeType="1"/>
                </p:cNvSpPr>
                <p:nvPr/>
              </p:nvSpPr>
              <p:spPr bwMode="auto">
                <a:xfrm>
                  <a:off x="2067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74" name="Line 435"/>
                <p:cNvSpPr>
                  <a:spLocks noChangeShapeType="1"/>
                </p:cNvSpPr>
                <p:nvPr/>
              </p:nvSpPr>
              <p:spPr bwMode="auto">
                <a:xfrm>
                  <a:off x="207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75" name="Line 436"/>
                <p:cNvSpPr>
                  <a:spLocks noChangeShapeType="1"/>
                </p:cNvSpPr>
                <p:nvPr/>
              </p:nvSpPr>
              <p:spPr bwMode="auto">
                <a:xfrm>
                  <a:off x="202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76" name="Line 437"/>
                <p:cNvSpPr>
                  <a:spLocks noChangeShapeType="1"/>
                </p:cNvSpPr>
                <p:nvPr/>
              </p:nvSpPr>
              <p:spPr bwMode="auto">
                <a:xfrm>
                  <a:off x="203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77" name="Line 438"/>
                <p:cNvSpPr>
                  <a:spLocks noChangeShapeType="1"/>
                </p:cNvSpPr>
                <p:nvPr/>
              </p:nvSpPr>
              <p:spPr bwMode="auto">
                <a:xfrm>
                  <a:off x="2004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78" name="Line 439"/>
                <p:cNvSpPr>
                  <a:spLocks noChangeShapeType="1"/>
                </p:cNvSpPr>
                <p:nvPr/>
              </p:nvSpPr>
              <p:spPr bwMode="auto">
                <a:xfrm>
                  <a:off x="20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79" name="Line 440"/>
                <p:cNvSpPr>
                  <a:spLocks noChangeShapeType="1"/>
                </p:cNvSpPr>
                <p:nvPr/>
              </p:nvSpPr>
              <p:spPr bwMode="auto">
                <a:xfrm>
                  <a:off x="1985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80" name="Line 441"/>
                <p:cNvSpPr>
                  <a:spLocks noChangeShapeType="1"/>
                </p:cNvSpPr>
                <p:nvPr/>
              </p:nvSpPr>
              <p:spPr bwMode="auto">
                <a:xfrm>
                  <a:off x="199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81" name="Rectangle 442"/>
                <p:cNvSpPr>
                  <a:spLocks noChangeArrowheads="1"/>
                </p:cNvSpPr>
                <p:nvPr/>
              </p:nvSpPr>
              <p:spPr bwMode="auto">
                <a:xfrm>
                  <a:off x="349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82" name="Rectangle 443"/>
                <p:cNvSpPr>
                  <a:spLocks noChangeArrowheads="1"/>
                </p:cNvSpPr>
                <p:nvPr/>
              </p:nvSpPr>
              <p:spPr bwMode="auto">
                <a:xfrm>
                  <a:off x="360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83" name="Rectangle 444"/>
                <p:cNvSpPr>
                  <a:spLocks noChangeArrowheads="1"/>
                </p:cNvSpPr>
                <p:nvPr/>
              </p:nvSpPr>
              <p:spPr bwMode="auto">
                <a:xfrm>
                  <a:off x="369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84" name="Rectangle 445"/>
                <p:cNvSpPr>
                  <a:spLocks noChangeArrowheads="1"/>
                </p:cNvSpPr>
                <p:nvPr/>
              </p:nvSpPr>
              <p:spPr bwMode="auto">
                <a:xfrm>
                  <a:off x="376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85" name="Rectangle 446"/>
                <p:cNvSpPr>
                  <a:spLocks noChangeArrowheads="1"/>
                </p:cNvSpPr>
                <p:nvPr/>
              </p:nvSpPr>
              <p:spPr bwMode="auto">
                <a:xfrm>
                  <a:off x="382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86" name="Rectangle 447"/>
                <p:cNvSpPr>
                  <a:spLocks noChangeArrowheads="1"/>
                </p:cNvSpPr>
                <p:nvPr/>
              </p:nvSpPr>
              <p:spPr bwMode="auto">
                <a:xfrm>
                  <a:off x="386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87" name="Rectangle 448"/>
                <p:cNvSpPr>
                  <a:spLocks noChangeArrowheads="1"/>
                </p:cNvSpPr>
                <p:nvPr/>
              </p:nvSpPr>
              <p:spPr bwMode="auto">
                <a:xfrm>
                  <a:off x="390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88" name="Rectangle 449"/>
                <p:cNvSpPr>
                  <a:spLocks noChangeArrowheads="1"/>
                </p:cNvSpPr>
                <p:nvPr/>
              </p:nvSpPr>
              <p:spPr bwMode="auto">
                <a:xfrm>
                  <a:off x="392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89" name="Rectangle 450"/>
                <p:cNvSpPr>
                  <a:spLocks noChangeArrowheads="1"/>
                </p:cNvSpPr>
                <p:nvPr/>
              </p:nvSpPr>
              <p:spPr bwMode="auto">
                <a:xfrm>
                  <a:off x="395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90" name="Rectangle 451"/>
                <p:cNvSpPr>
                  <a:spLocks noChangeArrowheads="1"/>
                </p:cNvSpPr>
                <p:nvPr/>
              </p:nvSpPr>
              <p:spPr bwMode="auto">
                <a:xfrm>
                  <a:off x="397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91" name="Rectangle 452"/>
                <p:cNvSpPr>
                  <a:spLocks noChangeArrowheads="1"/>
                </p:cNvSpPr>
                <p:nvPr/>
              </p:nvSpPr>
              <p:spPr bwMode="auto">
                <a:xfrm>
                  <a:off x="398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92" name="Rectangle 453"/>
                <p:cNvSpPr>
                  <a:spLocks noChangeArrowheads="1"/>
                </p:cNvSpPr>
                <p:nvPr/>
              </p:nvSpPr>
              <p:spPr bwMode="auto">
                <a:xfrm>
                  <a:off x="399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93" name="Rectangle 454"/>
                <p:cNvSpPr>
                  <a:spLocks noChangeArrowheads="1"/>
                </p:cNvSpPr>
                <p:nvPr/>
              </p:nvSpPr>
              <p:spPr bwMode="auto">
                <a:xfrm>
                  <a:off x="400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94" name="Rectangle 455"/>
                <p:cNvSpPr>
                  <a:spLocks noChangeArrowheads="1"/>
                </p:cNvSpPr>
                <p:nvPr/>
              </p:nvSpPr>
              <p:spPr bwMode="auto">
                <a:xfrm>
                  <a:off x="301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95" name="Line 456"/>
                <p:cNvSpPr>
                  <a:spLocks noChangeShapeType="1"/>
                </p:cNvSpPr>
                <p:nvPr/>
              </p:nvSpPr>
              <p:spPr bwMode="auto">
                <a:xfrm>
                  <a:off x="3217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96" name="Line 457"/>
                <p:cNvSpPr>
                  <a:spLocks noChangeShapeType="1"/>
                </p:cNvSpPr>
                <p:nvPr/>
              </p:nvSpPr>
              <p:spPr bwMode="auto">
                <a:xfrm>
                  <a:off x="322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97" name="Line 458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98" name="Line 459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99" name="Line 460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00" name="Line 461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01" name="Line 462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02" name="Line 463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03" name="Line 464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04" name="Line 465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05" name="Rectangle 466"/>
                <p:cNvSpPr>
                  <a:spLocks noChangeArrowheads="1"/>
                </p:cNvSpPr>
                <p:nvPr/>
              </p:nvSpPr>
              <p:spPr bwMode="auto">
                <a:xfrm>
                  <a:off x="27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06" name="Rectangle 467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07" name="Line 468"/>
                <p:cNvSpPr>
                  <a:spLocks noChangeShapeType="1"/>
                </p:cNvSpPr>
                <p:nvPr/>
              </p:nvSpPr>
              <p:spPr bwMode="auto">
                <a:xfrm>
                  <a:off x="31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08" name="Line 469"/>
                <p:cNvSpPr>
                  <a:spLocks noChangeShapeType="1"/>
                </p:cNvSpPr>
                <p:nvPr/>
              </p:nvSpPr>
              <p:spPr bwMode="auto">
                <a:xfrm>
                  <a:off x="31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09" name="Line 470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10" name="Line 471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11" name="Line 472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12" name="Line 473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13" name="Line 474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14" name="Line 475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15" name="Line 476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16" name="Line 477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17" name="Line 478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18" name="Line 479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19" name="Line 480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20" name="Line 481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21" name="Line 482"/>
                <p:cNvSpPr>
                  <a:spLocks noChangeShapeType="1"/>
                </p:cNvSpPr>
                <p:nvPr/>
              </p:nvSpPr>
              <p:spPr bwMode="auto">
                <a:xfrm>
                  <a:off x="245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22" name="Line 483"/>
                <p:cNvSpPr>
                  <a:spLocks noChangeShapeType="1"/>
                </p:cNvSpPr>
                <p:nvPr/>
              </p:nvSpPr>
              <p:spPr bwMode="auto">
                <a:xfrm>
                  <a:off x="245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23" name="Rectangle 484"/>
                <p:cNvSpPr>
                  <a:spLocks noChangeArrowheads="1"/>
                </p:cNvSpPr>
                <p:nvPr/>
              </p:nvSpPr>
              <p:spPr bwMode="auto">
                <a:xfrm>
                  <a:off x="234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24" name="Rectangle 485"/>
                <p:cNvSpPr>
                  <a:spLocks noChangeArrowheads="1"/>
                </p:cNvSpPr>
                <p:nvPr/>
              </p:nvSpPr>
              <p:spPr bwMode="auto">
                <a:xfrm>
                  <a:off x="2683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25" name="Line 486"/>
                <p:cNvSpPr>
                  <a:spLocks noChangeShapeType="1"/>
                </p:cNvSpPr>
                <p:nvPr/>
              </p:nvSpPr>
              <p:spPr bwMode="auto">
                <a:xfrm>
                  <a:off x="2947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26" name="Line 487"/>
                <p:cNvSpPr>
                  <a:spLocks noChangeShapeType="1"/>
                </p:cNvSpPr>
                <p:nvPr/>
              </p:nvSpPr>
              <p:spPr bwMode="auto">
                <a:xfrm>
                  <a:off x="295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27" name="Line 488"/>
                <p:cNvSpPr>
                  <a:spLocks noChangeShapeType="1"/>
                </p:cNvSpPr>
                <p:nvPr/>
              </p:nvSpPr>
              <p:spPr bwMode="auto">
                <a:xfrm>
                  <a:off x="273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28" name="Line 489"/>
                <p:cNvSpPr>
                  <a:spLocks noChangeShapeType="1"/>
                </p:cNvSpPr>
                <p:nvPr/>
              </p:nvSpPr>
              <p:spPr bwMode="auto">
                <a:xfrm>
                  <a:off x="274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29" name="Rectangle 490"/>
                <p:cNvSpPr>
                  <a:spLocks noChangeArrowheads="1"/>
                </p:cNvSpPr>
                <p:nvPr/>
              </p:nvSpPr>
              <p:spPr bwMode="auto">
                <a:xfrm>
                  <a:off x="257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30" name="Line 491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31" name="Line 492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32" name="Line 493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33" name="Line 494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34" name="Rectangle 495"/>
                <p:cNvSpPr>
                  <a:spLocks noChangeArrowheads="1"/>
                </p:cNvSpPr>
                <p:nvPr/>
              </p:nvSpPr>
              <p:spPr bwMode="auto">
                <a:xfrm>
                  <a:off x="258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35" name="Line 496"/>
                <p:cNvSpPr>
                  <a:spLocks noChangeShapeType="1"/>
                </p:cNvSpPr>
                <p:nvPr/>
              </p:nvSpPr>
              <p:spPr bwMode="auto">
                <a:xfrm>
                  <a:off x="245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36" name="Line 497"/>
                <p:cNvSpPr>
                  <a:spLocks noChangeShapeType="1"/>
                </p:cNvSpPr>
                <p:nvPr/>
              </p:nvSpPr>
              <p:spPr bwMode="auto">
                <a:xfrm>
                  <a:off x="245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37" name="Line 498"/>
                <p:cNvSpPr>
                  <a:spLocks noChangeShapeType="1"/>
                </p:cNvSpPr>
                <p:nvPr/>
              </p:nvSpPr>
              <p:spPr bwMode="auto">
                <a:xfrm>
                  <a:off x="233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38" name="Line 499"/>
                <p:cNvSpPr>
                  <a:spLocks noChangeShapeType="1"/>
                </p:cNvSpPr>
                <p:nvPr/>
              </p:nvSpPr>
              <p:spPr bwMode="auto">
                <a:xfrm>
                  <a:off x="234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39" name="Line 500"/>
                <p:cNvSpPr>
                  <a:spLocks noChangeShapeType="1"/>
                </p:cNvSpPr>
                <p:nvPr/>
              </p:nvSpPr>
              <p:spPr bwMode="auto">
                <a:xfrm>
                  <a:off x="224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40" name="Line 501"/>
                <p:cNvSpPr>
                  <a:spLocks noChangeShapeType="1"/>
                </p:cNvSpPr>
                <p:nvPr/>
              </p:nvSpPr>
              <p:spPr bwMode="auto">
                <a:xfrm>
                  <a:off x="225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41" name="Line 502"/>
                <p:cNvSpPr>
                  <a:spLocks noChangeShapeType="1"/>
                </p:cNvSpPr>
                <p:nvPr/>
              </p:nvSpPr>
              <p:spPr bwMode="auto">
                <a:xfrm>
                  <a:off x="218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42" name="Line 503"/>
                <p:cNvSpPr>
                  <a:spLocks noChangeShapeType="1"/>
                </p:cNvSpPr>
                <p:nvPr/>
              </p:nvSpPr>
              <p:spPr bwMode="auto">
                <a:xfrm>
                  <a:off x="218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43" name="Rectangle 504"/>
                <p:cNvSpPr>
                  <a:spLocks noChangeArrowheads="1"/>
                </p:cNvSpPr>
                <p:nvPr/>
              </p:nvSpPr>
              <p:spPr bwMode="auto">
                <a:xfrm>
                  <a:off x="2130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44" name="Rectangle 505"/>
                <p:cNvSpPr>
                  <a:spLocks noChangeArrowheads="1"/>
                </p:cNvSpPr>
                <p:nvPr/>
              </p:nvSpPr>
              <p:spPr bwMode="auto">
                <a:xfrm>
                  <a:off x="2513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45" name="Line 506"/>
                <p:cNvSpPr>
                  <a:spLocks noChangeShapeType="1"/>
                </p:cNvSpPr>
                <p:nvPr/>
              </p:nvSpPr>
              <p:spPr bwMode="auto">
                <a:xfrm>
                  <a:off x="2815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46" name="Line 507"/>
                <p:cNvSpPr>
                  <a:spLocks noChangeShapeType="1"/>
                </p:cNvSpPr>
                <p:nvPr/>
              </p:nvSpPr>
              <p:spPr bwMode="auto">
                <a:xfrm>
                  <a:off x="282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47" name="Rectangle 508"/>
                <p:cNvSpPr>
                  <a:spLocks noChangeArrowheads="1"/>
                </p:cNvSpPr>
                <p:nvPr/>
              </p:nvSpPr>
              <p:spPr bwMode="auto">
                <a:xfrm>
                  <a:off x="206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48" name="Line 509"/>
                <p:cNvSpPr>
                  <a:spLocks noChangeShapeType="1"/>
                </p:cNvSpPr>
                <p:nvPr/>
              </p:nvSpPr>
              <p:spPr bwMode="auto">
                <a:xfrm>
                  <a:off x="245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49" name="Line 510"/>
                <p:cNvSpPr>
                  <a:spLocks noChangeShapeType="1"/>
                </p:cNvSpPr>
                <p:nvPr/>
              </p:nvSpPr>
              <p:spPr bwMode="auto">
                <a:xfrm>
                  <a:off x="245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50" name="Line 511"/>
                <p:cNvSpPr>
                  <a:spLocks noChangeShapeType="1"/>
                </p:cNvSpPr>
                <p:nvPr/>
              </p:nvSpPr>
              <p:spPr bwMode="auto">
                <a:xfrm>
                  <a:off x="234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51" name="Line 512"/>
                <p:cNvSpPr>
                  <a:spLocks noChangeShapeType="1"/>
                </p:cNvSpPr>
                <p:nvPr/>
              </p:nvSpPr>
              <p:spPr bwMode="auto">
                <a:xfrm>
                  <a:off x="235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52" name="Line 513"/>
                <p:cNvSpPr>
                  <a:spLocks noChangeShapeType="1"/>
                </p:cNvSpPr>
                <p:nvPr/>
              </p:nvSpPr>
              <p:spPr bwMode="auto">
                <a:xfrm>
                  <a:off x="2255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53" name="Line 514"/>
                <p:cNvSpPr>
                  <a:spLocks noChangeShapeType="1"/>
                </p:cNvSpPr>
                <p:nvPr/>
              </p:nvSpPr>
              <p:spPr bwMode="auto">
                <a:xfrm>
                  <a:off x="226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54" name="Line 515"/>
                <p:cNvSpPr>
                  <a:spLocks noChangeShapeType="1"/>
                </p:cNvSpPr>
                <p:nvPr/>
              </p:nvSpPr>
              <p:spPr bwMode="auto">
                <a:xfrm>
                  <a:off x="218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55" name="Line 516"/>
                <p:cNvSpPr>
                  <a:spLocks noChangeShapeType="1"/>
                </p:cNvSpPr>
                <p:nvPr/>
              </p:nvSpPr>
              <p:spPr bwMode="auto">
                <a:xfrm>
                  <a:off x="218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56" name="Line 517"/>
                <p:cNvSpPr>
                  <a:spLocks noChangeShapeType="1"/>
                </p:cNvSpPr>
                <p:nvPr/>
              </p:nvSpPr>
              <p:spPr bwMode="auto">
                <a:xfrm>
                  <a:off x="212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57" name="Line 518"/>
                <p:cNvSpPr>
                  <a:spLocks noChangeShapeType="1"/>
                </p:cNvSpPr>
                <p:nvPr/>
              </p:nvSpPr>
              <p:spPr bwMode="auto">
                <a:xfrm>
                  <a:off x="213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58" name="Rectangle 519"/>
                <p:cNvSpPr>
                  <a:spLocks noChangeArrowheads="1"/>
                </p:cNvSpPr>
                <p:nvPr/>
              </p:nvSpPr>
              <p:spPr bwMode="auto">
                <a:xfrm>
                  <a:off x="208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59" name="Line 520"/>
                <p:cNvSpPr>
                  <a:spLocks noChangeShapeType="1"/>
                </p:cNvSpPr>
                <p:nvPr/>
              </p:nvSpPr>
              <p:spPr bwMode="auto">
                <a:xfrm>
                  <a:off x="2475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60" name="Line 521"/>
                <p:cNvSpPr>
                  <a:spLocks noChangeShapeType="1"/>
                </p:cNvSpPr>
                <p:nvPr/>
              </p:nvSpPr>
              <p:spPr bwMode="auto">
                <a:xfrm>
                  <a:off x="248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61" name="Line 522"/>
                <p:cNvSpPr>
                  <a:spLocks noChangeShapeType="1"/>
                </p:cNvSpPr>
                <p:nvPr/>
              </p:nvSpPr>
              <p:spPr bwMode="auto">
                <a:xfrm>
                  <a:off x="2356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62" name="Line 523"/>
                <p:cNvSpPr>
                  <a:spLocks noChangeShapeType="1"/>
                </p:cNvSpPr>
                <p:nvPr/>
              </p:nvSpPr>
              <p:spPr bwMode="auto">
                <a:xfrm>
                  <a:off x="236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63" name="Line 524"/>
                <p:cNvSpPr>
                  <a:spLocks noChangeShapeType="1"/>
                </p:cNvSpPr>
                <p:nvPr/>
              </p:nvSpPr>
              <p:spPr bwMode="auto">
                <a:xfrm>
                  <a:off x="226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64" name="Line 525"/>
                <p:cNvSpPr>
                  <a:spLocks noChangeShapeType="1"/>
                </p:cNvSpPr>
                <p:nvPr/>
              </p:nvSpPr>
              <p:spPr bwMode="auto">
                <a:xfrm>
                  <a:off x="227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65" name="Rectangle 526"/>
                <p:cNvSpPr>
                  <a:spLocks noChangeArrowheads="1"/>
                </p:cNvSpPr>
                <p:nvPr/>
              </p:nvSpPr>
              <p:spPr bwMode="auto">
                <a:xfrm>
                  <a:off x="2199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66" name="Line 527"/>
                <p:cNvSpPr>
                  <a:spLocks noChangeShapeType="1"/>
                </p:cNvSpPr>
                <p:nvPr/>
              </p:nvSpPr>
              <p:spPr bwMode="auto">
                <a:xfrm>
                  <a:off x="256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67" name="Line 528"/>
                <p:cNvSpPr>
                  <a:spLocks noChangeShapeType="1"/>
                </p:cNvSpPr>
                <p:nvPr/>
              </p:nvSpPr>
              <p:spPr bwMode="auto">
                <a:xfrm>
                  <a:off x="256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68" name="Line 529"/>
                <p:cNvSpPr>
                  <a:spLocks noChangeShapeType="1"/>
                </p:cNvSpPr>
                <p:nvPr/>
              </p:nvSpPr>
              <p:spPr bwMode="auto">
                <a:xfrm>
                  <a:off x="2431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69" name="Line 530"/>
                <p:cNvSpPr>
                  <a:spLocks noChangeShapeType="1"/>
                </p:cNvSpPr>
                <p:nvPr/>
              </p:nvSpPr>
              <p:spPr bwMode="auto">
                <a:xfrm>
                  <a:off x="243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70" name="Rectangle 531"/>
                <p:cNvSpPr>
                  <a:spLocks noChangeArrowheads="1"/>
                </p:cNvSpPr>
                <p:nvPr/>
              </p:nvSpPr>
              <p:spPr bwMode="auto">
                <a:xfrm>
                  <a:off x="233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71" name="Line 532"/>
                <p:cNvSpPr>
                  <a:spLocks noChangeShapeType="1"/>
                </p:cNvSpPr>
                <p:nvPr/>
              </p:nvSpPr>
              <p:spPr bwMode="auto">
                <a:xfrm>
                  <a:off x="2664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72" name="Line 533"/>
                <p:cNvSpPr>
                  <a:spLocks noChangeShapeType="1"/>
                </p:cNvSpPr>
                <p:nvPr/>
              </p:nvSpPr>
              <p:spPr bwMode="auto">
                <a:xfrm>
                  <a:off x="267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73" name="Rectangle 534"/>
                <p:cNvSpPr>
                  <a:spLocks noChangeArrowheads="1"/>
                </p:cNvSpPr>
                <p:nvPr/>
              </p:nvSpPr>
              <p:spPr bwMode="auto">
                <a:xfrm>
                  <a:off x="2519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74" name="Line 535"/>
                <p:cNvSpPr>
                  <a:spLocks noChangeShapeType="1"/>
                </p:cNvSpPr>
                <p:nvPr/>
              </p:nvSpPr>
              <p:spPr bwMode="auto">
                <a:xfrm>
                  <a:off x="2815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75" name="Line 536"/>
                <p:cNvSpPr>
                  <a:spLocks noChangeShapeType="1"/>
                </p:cNvSpPr>
                <p:nvPr/>
              </p:nvSpPr>
              <p:spPr bwMode="auto">
                <a:xfrm>
                  <a:off x="282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76" name="Line 537"/>
                <p:cNvSpPr>
                  <a:spLocks noChangeShapeType="1"/>
                </p:cNvSpPr>
                <p:nvPr/>
              </p:nvSpPr>
              <p:spPr bwMode="auto">
                <a:xfrm>
                  <a:off x="263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77" name="Line 538"/>
                <p:cNvSpPr>
                  <a:spLocks noChangeShapeType="1"/>
                </p:cNvSpPr>
                <p:nvPr/>
              </p:nvSpPr>
              <p:spPr bwMode="auto">
                <a:xfrm>
                  <a:off x="263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78" name="Line 539"/>
                <p:cNvSpPr>
                  <a:spLocks noChangeShapeType="1"/>
                </p:cNvSpPr>
                <p:nvPr/>
              </p:nvSpPr>
              <p:spPr bwMode="auto">
                <a:xfrm>
                  <a:off x="248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79" name="Line 540"/>
                <p:cNvSpPr>
                  <a:spLocks noChangeShapeType="1"/>
                </p:cNvSpPr>
                <p:nvPr/>
              </p:nvSpPr>
              <p:spPr bwMode="auto">
                <a:xfrm>
                  <a:off x="249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80" name="Line 541"/>
                <p:cNvSpPr>
                  <a:spLocks noChangeShapeType="1"/>
                </p:cNvSpPr>
                <p:nvPr/>
              </p:nvSpPr>
              <p:spPr bwMode="auto">
                <a:xfrm>
                  <a:off x="2368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81" name="Line 542"/>
                <p:cNvSpPr>
                  <a:spLocks noChangeShapeType="1"/>
                </p:cNvSpPr>
                <p:nvPr/>
              </p:nvSpPr>
              <p:spPr bwMode="auto">
                <a:xfrm>
                  <a:off x="237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82" name="Line 543"/>
                <p:cNvSpPr>
                  <a:spLocks noChangeShapeType="1"/>
                </p:cNvSpPr>
                <p:nvPr/>
              </p:nvSpPr>
              <p:spPr bwMode="auto">
                <a:xfrm>
                  <a:off x="2274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83" name="Line 544"/>
                <p:cNvSpPr>
                  <a:spLocks noChangeShapeType="1"/>
                </p:cNvSpPr>
                <p:nvPr/>
              </p:nvSpPr>
              <p:spPr bwMode="auto">
                <a:xfrm>
                  <a:off x="228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84" name="Line 545"/>
                <p:cNvSpPr>
                  <a:spLocks noChangeShapeType="1"/>
                </p:cNvSpPr>
                <p:nvPr/>
              </p:nvSpPr>
              <p:spPr bwMode="auto">
                <a:xfrm>
                  <a:off x="2199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85" name="Line 546"/>
                <p:cNvSpPr>
                  <a:spLocks noChangeShapeType="1"/>
                </p:cNvSpPr>
                <p:nvPr/>
              </p:nvSpPr>
              <p:spPr bwMode="auto">
                <a:xfrm>
                  <a:off x="220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86" name="Line 547"/>
                <p:cNvSpPr>
                  <a:spLocks noChangeShapeType="1"/>
                </p:cNvSpPr>
                <p:nvPr/>
              </p:nvSpPr>
              <p:spPr bwMode="auto">
                <a:xfrm>
                  <a:off x="214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87" name="Line 548"/>
                <p:cNvSpPr>
                  <a:spLocks noChangeShapeType="1"/>
                </p:cNvSpPr>
                <p:nvPr/>
              </p:nvSpPr>
              <p:spPr bwMode="auto">
                <a:xfrm>
                  <a:off x="214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88" name="Line 549"/>
                <p:cNvSpPr>
                  <a:spLocks noChangeShapeType="1"/>
                </p:cNvSpPr>
                <p:nvPr/>
              </p:nvSpPr>
              <p:spPr bwMode="auto">
                <a:xfrm>
                  <a:off x="282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89" name="Line 550"/>
                <p:cNvSpPr>
                  <a:spLocks noChangeShapeType="1"/>
                </p:cNvSpPr>
                <p:nvPr/>
              </p:nvSpPr>
              <p:spPr bwMode="auto">
                <a:xfrm>
                  <a:off x="283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90" name="Line 551"/>
                <p:cNvSpPr>
                  <a:spLocks noChangeShapeType="1"/>
                </p:cNvSpPr>
                <p:nvPr/>
              </p:nvSpPr>
              <p:spPr bwMode="auto">
                <a:xfrm>
                  <a:off x="2639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91" name="Line 552"/>
                <p:cNvSpPr>
                  <a:spLocks noChangeShapeType="1"/>
                </p:cNvSpPr>
                <p:nvPr/>
              </p:nvSpPr>
              <p:spPr bwMode="auto">
                <a:xfrm>
                  <a:off x="264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92" name="Rectangle 553"/>
                <p:cNvSpPr>
                  <a:spLocks noChangeArrowheads="1"/>
                </p:cNvSpPr>
                <p:nvPr/>
              </p:nvSpPr>
              <p:spPr bwMode="auto">
                <a:xfrm>
                  <a:off x="250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93" name="Line 554"/>
                <p:cNvSpPr>
                  <a:spLocks noChangeShapeType="1"/>
                </p:cNvSpPr>
                <p:nvPr/>
              </p:nvSpPr>
              <p:spPr bwMode="auto">
                <a:xfrm>
                  <a:off x="280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94" name="Line 555"/>
                <p:cNvSpPr>
                  <a:spLocks noChangeShapeType="1"/>
                </p:cNvSpPr>
                <p:nvPr/>
              </p:nvSpPr>
              <p:spPr bwMode="auto">
                <a:xfrm>
                  <a:off x="280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95" name="Line 556"/>
                <p:cNvSpPr>
                  <a:spLocks noChangeShapeType="1"/>
                </p:cNvSpPr>
                <p:nvPr/>
              </p:nvSpPr>
              <p:spPr bwMode="auto">
                <a:xfrm>
                  <a:off x="262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96" name="Line 557"/>
                <p:cNvSpPr>
                  <a:spLocks noChangeShapeType="1"/>
                </p:cNvSpPr>
                <p:nvPr/>
              </p:nvSpPr>
              <p:spPr bwMode="auto">
                <a:xfrm>
                  <a:off x="262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97" name="Line 558"/>
                <p:cNvSpPr>
                  <a:spLocks noChangeShapeType="1"/>
                </p:cNvSpPr>
                <p:nvPr/>
              </p:nvSpPr>
              <p:spPr bwMode="auto">
                <a:xfrm>
                  <a:off x="2507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98" name="Line 559"/>
                <p:cNvSpPr>
                  <a:spLocks noChangeShapeType="1"/>
                </p:cNvSpPr>
                <p:nvPr/>
              </p:nvSpPr>
              <p:spPr bwMode="auto">
                <a:xfrm>
                  <a:off x="251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99" name="Line 560"/>
                <p:cNvSpPr>
                  <a:spLocks noChangeShapeType="1"/>
                </p:cNvSpPr>
                <p:nvPr/>
              </p:nvSpPr>
              <p:spPr bwMode="auto">
                <a:xfrm>
                  <a:off x="238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00" name="Line 561"/>
                <p:cNvSpPr>
                  <a:spLocks noChangeShapeType="1"/>
                </p:cNvSpPr>
                <p:nvPr/>
              </p:nvSpPr>
              <p:spPr bwMode="auto">
                <a:xfrm>
                  <a:off x="239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01" name="Line 562"/>
                <p:cNvSpPr>
                  <a:spLocks noChangeShapeType="1"/>
                </p:cNvSpPr>
                <p:nvPr/>
              </p:nvSpPr>
              <p:spPr bwMode="auto">
                <a:xfrm>
                  <a:off x="2287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02" name="Line 563"/>
                <p:cNvSpPr>
                  <a:spLocks noChangeShapeType="1"/>
                </p:cNvSpPr>
                <p:nvPr/>
              </p:nvSpPr>
              <p:spPr bwMode="auto">
                <a:xfrm>
                  <a:off x="229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03" name="Line 564"/>
                <p:cNvSpPr>
                  <a:spLocks noChangeShapeType="1"/>
                </p:cNvSpPr>
                <p:nvPr/>
              </p:nvSpPr>
              <p:spPr bwMode="auto">
                <a:xfrm>
                  <a:off x="2211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04" name="Line 565"/>
                <p:cNvSpPr>
                  <a:spLocks noChangeShapeType="1"/>
                </p:cNvSpPr>
                <p:nvPr/>
              </p:nvSpPr>
              <p:spPr bwMode="auto">
                <a:xfrm>
                  <a:off x="221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05" name="Line 566"/>
                <p:cNvSpPr>
                  <a:spLocks noChangeShapeType="1"/>
                </p:cNvSpPr>
                <p:nvPr/>
              </p:nvSpPr>
              <p:spPr bwMode="auto">
                <a:xfrm>
                  <a:off x="2148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06" name="Line 567"/>
                <p:cNvSpPr>
                  <a:spLocks noChangeShapeType="1"/>
                </p:cNvSpPr>
                <p:nvPr/>
              </p:nvSpPr>
              <p:spPr bwMode="auto">
                <a:xfrm>
                  <a:off x="215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07" name="Line 568"/>
                <p:cNvSpPr>
                  <a:spLocks noChangeShapeType="1"/>
                </p:cNvSpPr>
                <p:nvPr/>
              </p:nvSpPr>
              <p:spPr bwMode="auto">
                <a:xfrm>
                  <a:off x="2098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08" name="Line 569"/>
                <p:cNvSpPr>
                  <a:spLocks noChangeShapeType="1"/>
                </p:cNvSpPr>
                <p:nvPr/>
              </p:nvSpPr>
              <p:spPr bwMode="auto">
                <a:xfrm>
                  <a:off x="210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09" name="Line 570"/>
                <p:cNvSpPr>
                  <a:spLocks noChangeShapeType="1"/>
                </p:cNvSpPr>
                <p:nvPr/>
              </p:nvSpPr>
              <p:spPr bwMode="auto">
                <a:xfrm>
                  <a:off x="206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10" name="Line 571"/>
                <p:cNvSpPr>
                  <a:spLocks noChangeShapeType="1"/>
                </p:cNvSpPr>
                <p:nvPr/>
              </p:nvSpPr>
              <p:spPr bwMode="auto">
                <a:xfrm>
                  <a:off x="206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11" name="Line 572"/>
                <p:cNvSpPr>
                  <a:spLocks noChangeShapeType="1"/>
                </p:cNvSpPr>
                <p:nvPr/>
              </p:nvSpPr>
              <p:spPr bwMode="auto">
                <a:xfrm>
                  <a:off x="202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12" name="Line 573"/>
                <p:cNvSpPr>
                  <a:spLocks noChangeShapeType="1"/>
                </p:cNvSpPr>
                <p:nvPr/>
              </p:nvSpPr>
              <p:spPr bwMode="auto">
                <a:xfrm>
                  <a:off x="203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13" name="Line 574"/>
                <p:cNvSpPr>
                  <a:spLocks noChangeShapeType="1"/>
                </p:cNvSpPr>
                <p:nvPr/>
              </p:nvSpPr>
              <p:spPr bwMode="auto">
                <a:xfrm>
                  <a:off x="2004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14" name="Line 575"/>
                <p:cNvSpPr>
                  <a:spLocks noChangeShapeType="1"/>
                </p:cNvSpPr>
                <p:nvPr/>
              </p:nvSpPr>
              <p:spPr bwMode="auto">
                <a:xfrm>
                  <a:off x="20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15" name="Line 576"/>
                <p:cNvSpPr>
                  <a:spLocks noChangeShapeType="1"/>
                </p:cNvSpPr>
                <p:nvPr/>
              </p:nvSpPr>
              <p:spPr bwMode="auto">
                <a:xfrm>
                  <a:off x="1979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16" name="Line 577"/>
                <p:cNvSpPr>
                  <a:spLocks noChangeShapeType="1"/>
                </p:cNvSpPr>
                <p:nvPr/>
              </p:nvSpPr>
              <p:spPr bwMode="auto">
                <a:xfrm>
                  <a:off x="19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17" name="Line 578"/>
                <p:cNvSpPr>
                  <a:spLocks noChangeShapeType="1"/>
                </p:cNvSpPr>
                <p:nvPr/>
              </p:nvSpPr>
              <p:spPr bwMode="auto">
                <a:xfrm>
                  <a:off x="1966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18" name="Line 579"/>
                <p:cNvSpPr>
                  <a:spLocks noChangeShapeType="1"/>
                </p:cNvSpPr>
                <p:nvPr/>
              </p:nvSpPr>
              <p:spPr bwMode="auto">
                <a:xfrm>
                  <a:off x="197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19" name="Rectangle 580"/>
                <p:cNvSpPr>
                  <a:spLocks noChangeArrowheads="1"/>
                </p:cNvSpPr>
                <p:nvPr/>
              </p:nvSpPr>
              <p:spPr bwMode="auto">
                <a:xfrm>
                  <a:off x="283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20" name="Rectangle 581"/>
                <p:cNvSpPr>
                  <a:spLocks noChangeArrowheads="1"/>
                </p:cNvSpPr>
                <p:nvPr/>
              </p:nvSpPr>
              <p:spPr bwMode="auto">
                <a:xfrm>
                  <a:off x="3079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21" name="Rectangle 582"/>
                <p:cNvSpPr>
                  <a:spLocks noChangeArrowheads="1"/>
                </p:cNvSpPr>
                <p:nvPr/>
              </p:nvSpPr>
              <p:spPr bwMode="auto">
                <a:xfrm>
                  <a:off x="279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22" name="Rectangle 583"/>
                <p:cNvSpPr>
                  <a:spLocks noChangeArrowheads="1"/>
                </p:cNvSpPr>
                <p:nvPr/>
              </p:nvSpPr>
              <p:spPr bwMode="auto">
                <a:xfrm>
                  <a:off x="304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23" name="Rectangle 584"/>
                <p:cNvSpPr>
                  <a:spLocks noChangeArrowheads="1"/>
                </p:cNvSpPr>
                <p:nvPr/>
              </p:nvSpPr>
              <p:spPr bwMode="auto">
                <a:xfrm>
                  <a:off x="2130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24" name="Rectangle 585"/>
                <p:cNvSpPr>
                  <a:spLocks noChangeArrowheads="1"/>
                </p:cNvSpPr>
                <p:nvPr/>
              </p:nvSpPr>
              <p:spPr bwMode="auto">
                <a:xfrm>
                  <a:off x="2513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25" name="Line 586"/>
                <p:cNvSpPr>
                  <a:spLocks noChangeShapeType="1"/>
                </p:cNvSpPr>
                <p:nvPr/>
              </p:nvSpPr>
              <p:spPr bwMode="auto">
                <a:xfrm>
                  <a:off x="2815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26" name="Line 587"/>
                <p:cNvSpPr>
                  <a:spLocks noChangeShapeType="1"/>
                </p:cNvSpPr>
                <p:nvPr/>
              </p:nvSpPr>
              <p:spPr bwMode="auto">
                <a:xfrm>
                  <a:off x="282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27" name="Line 588"/>
                <p:cNvSpPr>
                  <a:spLocks noChangeShapeType="1"/>
                </p:cNvSpPr>
                <p:nvPr/>
              </p:nvSpPr>
              <p:spPr bwMode="auto">
                <a:xfrm>
                  <a:off x="263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28" name="Line 589"/>
                <p:cNvSpPr>
                  <a:spLocks noChangeShapeType="1"/>
                </p:cNvSpPr>
                <p:nvPr/>
              </p:nvSpPr>
              <p:spPr bwMode="auto">
                <a:xfrm>
                  <a:off x="263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29" name="Line 590"/>
                <p:cNvSpPr>
                  <a:spLocks noChangeShapeType="1"/>
                </p:cNvSpPr>
                <p:nvPr/>
              </p:nvSpPr>
              <p:spPr bwMode="auto">
                <a:xfrm>
                  <a:off x="2481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30" name="Line 591"/>
                <p:cNvSpPr>
                  <a:spLocks noChangeShapeType="1"/>
                </p:cNvSpPr>
                <p:nvPr/>
              </p:nvSpPr>
              <p:spPr bwMode="auto">
                <a:xfrm>
                  <a:off x="24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31" name="Line 592"/>
                <p:cNvSpPr>
                  <a:spLocks noChangeShapeType="1"/>
                </p:cNvSpPr>
                <p:nvPr/>
              </p:nvSpPr>
              <p:spPr bwMode="auto">
                <a:xfrm>
                  <a:off x="2368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32" name="Line 593"/>
                <p:cNvSpPr>
                  <a:spLocks noChangeShapeType="1"/>
                </p:cNvSpPr>
                <p:nvPr/>
              </p:nvSpPr>
              <p:spPr bwMode="auto">
                <a:xfrm>
                  <a:off x="237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33" name="Rectangle 594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34" name="Line 595"/>
                <p:cNvSpPr>
                  <a:spLocks noChangeShapeType="1"/>
                </p:cNvSpPr>
                <p:nvPr/>
              </p:nvSpPr>
              <p:spPr bwMode="auto">
                <a:xfrm>
                  <a:off x="31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35" name="Line 596"/>
                <p:cNvSpPr>
                  <a:spLocks noChangeShapeType="1"/>
                </p:cNvSpPr>
                <p:nvPr/>
              </p:nvSpPr>
              <p:spPr bwMode="auto">
                <a:xfrm>
                  <a:off x="31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36" name="Line 597"/>
                <p:cNvSpPr>
                  <a:spLocks noChangeShapeType="1"/>
                </p:cNvSpPr>
                <p:nvPr/>
              </p:nvSpPr>
              <p:spPr bwMode="auto">
                <a:xfrm>
                  <a:off x="292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37" name="Line 598"/>
                <p:cNvSpPr>
                  <a:spLocks noChangeShapeType="1"/>
                </p:cNvSpPr>
                <p:nvPr/>
              </p:nvSpPr>
              <p:spPr bwMode="auto">
                <a:xfrm>
                  <a:off x="293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38" name="Line 599"/>
                <p:cNvSpPr>
                  <a:spLocks noChangeShapeType="1"/>
                </p:cNvSpPr>
                <p:nvPr/>
              </p:nvSpPr>
              <p:spPr bwMode="auto">
                <a:xfrm>
                  <a:off x="272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39" name="Line 600"/>
                <p:cNvSpPr>
                  <a:spLocks noChangeShapeType="1"/>
                </p:cNvSpPr>
                <p:nvPr/>
              </p:nvSpPr>
              <p:spPr bwMode="auto">
                <a:xfrm>
                  <a:off x="272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40" name="Rectangle 601"/>
                <p:cNvSpPr>
                  <a:spLocks noChangeArrowheads="1"/>
                </p:cNvSpPr>
                <p:nvPr/>
              </p:nvSpPr>
              <p:spPr bwMode="auto">
                <a:xfrm>
                  <a:off x="256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41" name="Line 602"/>
                <p:cNvSpPr>
                  <a:spLocks noChangeShapeType="1"/>
                </p:cNvSpPr>
                <p:nvPr/>
              </p:nvSpPr>
              <p:spPr bwMode="auto">
                <a:xfrm>
                  <a:off x="285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42" name="Line 603"/>
                <p:cNvSpPr>
                  <a:spLocks noChangeShapeType="1"/>
                </p:cNvSpPr>
                <p:nvPr/>
              </p:nvSpPr>
              <p:spPr bwMode="auto">
                <a:xfrm>
                  <a:off x="285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43" name="Line 604"/>
                <p:cNvSpPr>
                  <a:spLocks noChangeShapeType="1"/>
                </p:cNvSpPr>
                <p:nvPr/>
              </p:nvSpPr>
              <p:spPr bwMode="auto">
                <a:xfrm>
                  <a:off x="31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44" name="Line 605"/>
                <p:cNvSpPr>
                  <a:spLocks noChangeShapeType="1"/>
                </p:cNvSpPr>
                <p:nvPr/>
              </p:nvSpPr>
              <p:spPr bwMode="auto">
                <a:xfrm>
                  <a:off x="31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45" name="Rectangle 606"/>
                <p:cNvSpPr>
                  <a:spLocks noChangeArrowheads="1"/>
                </p:cNvSpPr>
                <p:nvPr/>
              </p:nvSpPr>
              <p:spPr bwMode="auto">
                <a:xfrm>
                  <a:off x="293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46" name="Rectangle 607"/>
                <p:cNvSpPr>
                  <a:spLocks noChangeArrowheads="1"/>
                </p:cNvSpPr>
                <p:nvPr/>
              </p:nvSpPr>
              <p:spPr bwMode="auto">
                <a:xfrm>
                  <a:off x="315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" name="Group 608"/>
              <p:cNvGrpSpPr>
                <a:grpSpLocks/>
              </p:cNvGrpSpPr>
              <p:nvPr/>
            </p:nvGrpSpPr>
            <p:grpSpPr bwMode="auto">
              <a:xfrm>
                <a:off x="1985" y="1835"/>
                <a:ext cx="2042" cy="1393"/>
                <a:chOff x="1985" y="1835"/>
                <a:chExt cx="2042" cy="1393"/>
              </a:xfrm>
            </p:grpSpPr>
            <p:sp>
              <p:nvSpPr>
                <p:cNvPr id="747" name="Rectangle 609"/>
                <p:cNvSpPr>
                  <a:spLocks noChangeArrowheads="1"/>
                </p:cNvSpPr>
                <p:nvPr/>
              </p:nvSpPr>
              <p:spPr bwMode="auto">
                <a:xfrm>
                  <a:off x="3330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48" name="Rectangle 610"/>
                <p:cNvSpPr>
                  <a:spLocks noChangeArrowheads="1"/>
                </p:cNvSpPr>
                <p:nvPr/>
              </p:nvSpPr>
              <p:spPr bwMode="auto">
                <a:xfrm>
                  <a:off x="347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Rectangle 611"/>
                <p:cNvSpPr>
                  <a:spLocks noChangeArrowheads="1"/>
                </p:cNvSpPr>
                <p:nvPr/>
              </p:nvSpPr>
              <p:spPr bwMode="auto">
                <a:xfrm>
                  <a:off x="358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50" name="Rectangle 612"/>
                <p:cNvSpPr>
                  <a:spLocks noChangeArrowheads="1"/>
                </p:cNvSpPr>
                <p:nvPr/>
              </p:nvSpPr>
              <p:spPr bwMode="auto">
                <a:xfrm>
                  <a:off x="368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Line 613"/>
                <p:cNvSpPr>
                  <a:spLocks noChangeShapeType="1"/>
                </p:cNvSpPr>
                <p:nvPr/>
              </p:nvSpPr>
              <p:spPr bwMode="auto">
                <a:xfrm>
                  <a:off x="3745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52" name="Line 614"/>
                <p:cNvSpPr>
                  <a:spLocks noChangeShapeType="1"/>
                </p:cNvSpPr>
                <p:nvPr/>
              </p:nvSpPr>
              <p:spPr bwMode="auto">
                <a:xfrm>
                  <a:off x="375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53" name="Rectangle 615"/>
                <p:cNvSpPr>
                  <a:spLocks noChangeArrowheads="1"/>
                </p:cNvSpPr>
                <p:nvPr/>
              </p:nvSpPr>
              <p:spPr bwMode="auto">
                <a:xfrm>
                  <a:off x="302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54" name="Rectangle 616"/>
                <p:cNvSpPr>
                  <a:spLocks noChangeArrowheads="1"/>
                </p:cNvSpPr>
                <p:nvPr/>
              </p:nvSpPr>
              <p:spPr bwMode="auto">
                <a:xfrm>
                  <a:off x="3229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55" name="Line 617"/>
                <p:cNvSpPr>
                  <a:spLocks noChangeShapeType="1"/>
                </p:cNvSpPr>
                <p:nvPr/>
              </p:nvSpPr>
              <p:spPr bwMode="auto">
                <a:xfrm>
                  <a:off x="3386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56" name="Line 618"/>
                <p:cNvSpPr>
                  <a:spLocks noChangeShapeType="1"/>
                </p:cNvSpPr>
                <p:nvPr/>
              </p:nvSpPr>
              <p:spPr bwMode="auto">
                <a:xfrm>
                  <a:off x="339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57" name="Line 619"/>
                <p:cNvSpPr>
                  <a:spLocks noChangeShapeType="1"/>
                </p:cNvSpPr>
                <p:nvPr/>
              </p:nvSpPr>
              <p:spPr bwMode="auto">
                <a:xfrm>
                  <a:off x="3091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58" name="Line 620"/>
                <p:cNvSpPr>
                  <a:spLocks noChangeShapeType="1"/>
                </p:cNvSpPr>
                <p:nvPr/>
              </p:nvSpPr>
              <p:spPr bwMode="auto">
                <a:xfrm>
                  <a:off x="309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Line 621"/>
                <p:cNvSpPr>
                  <a:spLocks noChangeShapeType="1"/>
                </p:cNvSpPr>
                <p:nvPr/>
              </p:nvSpPr>
              <p:spPr bwMode="auto">
                <a:xfrm>
                  <a:off x="285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60" name="Line 622"/>
                <p:cNvSpPr>
                  <a:spLocks noChangeShapeType="1"/>
                </p:cNvSpPr>
                <p:nvPr/>
              </p:nvSpPr>
              <p:spPr bwMode="auto">
                <a:xfrm>
                  <a:off x="285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61" name="Rectangle 623"/>
                <p:cNvSpPr>
                  <a:spLocks noChangeArrowheads="1"/>
                </p:cNvSpPr>
                <p:nvPr/>
              </p:nvSpPr>
              <p:spPr bwMode="auto">
                <a:xfrm>
                  <a:off x="267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62" name="Rectangle 624"/>
                <p:cNvSpPr>
                  <a:spLocks noChangeArrowheads="1"/>
                </p:cNvSpPr>
                <p:nvPr/>
              </p:nvSpPr>
              <p:spPr bwMode="auto">
                <a:xfrm>
                  <a:off x="294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63" name="Rectangle 625"/>
                <p:cNvSpPr>
                  <a:spLocks noChangeArrowheads="1"/>
                </p:cNvSpPr>
                <p:nvPr/>
              </p:nvSpPr>
              <p:spPr bwMode="auto">
                <a:xfrm>
                  <a:off x="316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64" name="Line 626"/>
                <p:cNvSpPr>
                  <a:spLocks noChangeShapeType="1"/>
                </p:cNvSpPr>
                <p:nvPr/>
              </p:nvSpPr>
              <p:spPr bwMode="auto">
                <a:xfrm>
                  <a:off x="333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65" name="Line 627"/>
                <p:cNvSpPr>
                  <a:spLocks noChangeShapeType="1"/>
                </p:cNvSpPr>
                <p:nvPr/>
              </p:nvSpPr>
              <p:spPr bwMode="auto">
                <a:xfrm>
                  <a:off x="333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66" name="Rectangle 628"/>
                <p:cNvSpPr>
                  <a:spLocks noChangeArrowheads="1"/>
                </p:cNvSpPr>
                <p:nvPr/>
              </p:nvSpPr>
              <p:spPr bwMode="auto">
                <a:xfrm>
                  <a:off x="305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67" name="Rectangle 629"/>
                <p:cNvSpPr>
                  <a:spLocks noChangeArrowheads="1"/>
                </p:cNvSpPr>
                <p:nvPr/>
              </p:nvSpPr>
              <p:spPr bwMode="auto">
                <a:xfrm>
                  <a:off x="324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68" name="Line 630"/>
                <p:cNvSpPr>
                  <a:spLocks noChangeShapeType="1"/>
                </p:cNvSpPr>
                <p:nvPr/>
              </p:nvSpPr>
              <p:spPr bwMode="auto">
                <a:xfrm>
                  <a:off x="3405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69" name="Line 631"/>
                <p:cNvSpPr>
                  <a:spLocks noChangeShapeType="1"/>
                </p:cNvSpPr>
                <p:nvPr/>
              </p:nvSpPr>
              <p:spPr bwMode="auto">
                <a:xfrm>
                  <a:off x="341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70" name="Line 632"/>
                <p:cNvSpPr>
                  <a:spLocks noChangeShapeType="1"/>
                </p:cNvSpPr>
                <p:nvPr/>
              </p:nvSpPr>
              <p:spPr bwMode="auto">
                <a:xfrm>
                  <a:off x="3104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71" name="Line 633"/>
                <p:cNvSpPr>
                  <a:spLocks noChangeShapeType="1"/>
                </p:cNvSpPr>
                <p:nvPr/>
              </p:nvSpPr>
              <p:spPr bwMode="auto">
                <a:xfrm>
                  <a:off x="31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72" name="Line 634"/>
                <p:cNvSpPr>
                  <a:spLocks noChangeShapeType="1"/>
                </p:cNvSpPr>
                <p:nvPr/>
              </p:nvSpPr>
              <p:spPr bwMode="auto">
                <a:xfrm>
                  <a:off x="2865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73" name="Line 635"/>
                <p:cNvSpPr>
                  <a:spLocks noChangeShapeType="1"/>
                </p:cNvSpPr>
                <p:nvPr/>
              </p:nvSpPr>
              <p:spPr bwMode="auto">
                <a:xfrm>
                  <a:off x="287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74" name="Line 636"/>
                <p:cNvSpPr>
                  <a:spLocks noChangeShapeType="1"/>
                </p:cNvSpPr>
                <p:nvPr/>
              </p:nvSpPr>
              <p:spPr bwMode="auto">
                <a:xfrm>
                  <a:off x="292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Line 637"/>
                <p:cNvSpPr>
                  <a:spLocks noChangeShapeType="1"/>
                </p:cNvSpPr>
                <p:nvPr/>
              </p:nvSpPr>
              <p:spPr bwMode="auto">
                <a:xfrm>
                  <a:off x="293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Rectangle 638"/>
                <p:cNvSpPr>
                  <a:spLocks noChangeArrowheads="1"/>
                </p:cNvSpPr>
                <p:nvPr/>
              </p:nvSpPr>
              <p:spPr bwMode="auto">
                <a:xfrm>
                  <a:off x="293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Rectangle 639"/>
                <p:cNvSpPr>
                  <a:spLocks noChangeArrowheads="1"/>
                </p:cNvSpPr>
                <p:nvPr/>
              </p:nvSpPr>
              <p:spPr bwMode="auto">
                <a:xfrm>
                  <a:off x="315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Rectangle 640"/>
                <p:cNvSpPr>
                  <a:spLocks noChangeArrowheads="1"/>
                </p:cNvSpPr>
                <p:nvPr/>
              </p:nvSpPr>
              <p:spPr bwMode="auto">
                <a:xfrm>
                  <a:off x="3330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79" name="Rectangle 641"/>
                <p:cNvSpPr>
                  <a:spLocks noChangeArrowheads="1"/>
                </p:cNvSpPr>
                <p:nvPr/>
              </p:nvSpPr>
              <p:spPr bwMode="auto">
                <a:xfrm>
                  <a:off x="347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80" name="Rectangle 642"/>
                <p:cNvSpPr>
                  <a:spLocks noChangeArrowheads="1"/>
                </p:cNvSpPr>
                <p:nvPr/>
              </p:nvSpPr>
              <p:spPr bwMode="auto">
                <a:xfrm>
                  <a:off x="358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81" name="Rectangle 643"/>
                <p:cNvSpPr>
                  <a:spLocks noChangeArrowheads="1"/>
                </p:cNvSpPr>
                <p:nvPr/>
              </p:nvSpPr>
              <p:spPr bwMode="auto">
                <a:xfrm>
                  <a:off x="368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82" name="Rectangle 644"/>
                <p:cNvSpPr>
                  <a:spLocks noChangeArrowheads="1"/>
                </p:cNvSpPr>
                <p:nvPr/>
              </p:nvSpPr>
              <p:spPr bwMode="auto">
                <a:xfrm>
                  <a:off x="375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83" name="Rectangle 645"/>
                <p:cNvSpPr>
                  <a:spLocks noChangeArrowheads="1"/>
                </p:cNvSpPr>
                <p:nvPr/>
              </p:nvSpPr>
              <p:spPr bwMode="auto">
                <a:xfrm>
                  <a:off x="380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84" name="Rectangle 646"/>
                <p:cNvSpPr>
                  <a:spLocks noChangeArrowheads="1"/>
                </p:cNvSpPr>
                <p:nvPr/>
              </p:nvSpPr>
              <p:spPr bwMode="auto">
                <a:xfrm>
                  <a:off x="385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85" name="Rectangle 647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86" name="Line 648"/>
                <p:cNvSpPr>
                  <a:spLocks noChangeShapeType="1"/>
                </p:cNvSpPr>
                <p:nvPr/>
              </p:nvSpPr>
              <p:spPr bwMode="auto">
                <a:xfrm>
                  <a:off x="31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87" name="Line 649"/>
                <p:cNvSpPr>
                  <a:spLocks noChangeShapeType="1"/>
                </p:cNvSpPr>
                <p:nvPr/>
              </p:nvSpPr>
              <p:spPr bwMode="auto">
                <a:xfrm>
                  <a:off x="31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88" name="Line 650"/>
                <p:cNvSpPr>
                  <a:spLocks noChangeShapeType="1"/>
                </p:cNvSpPr>
                <p:nvPr/>
              </p:nvSpPr>
              <p:spPr bwMode="auto">
                <a:xfrm>
                  <a:off x="292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89" name="Line 651"/>
                <p:cNvSpPr>
                  <a:spLocks noChangeShapeType="1"/>
                </p:cNvSpPr>
                <p:nvPr/>
              </p:nvSpPr>
              <p:spPr bwMode="auto">
                <a:xfrm>
                  <a:off x="293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90" name="Rectangle 652"/>
                <p:cNvSpPr>
                  <a:spLocks noChangeArrowheads="1"/>
                </p:cNvSpPr>
                <p:nvPr/>
              </p:nvSpPr>
              <p:spPr bwMode="auto">
                <a:xfrm>
                  <a:off x="272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91" name="Line 653"/>
                <p:cNvSpPr>
                  <a:spLocks noChangeShapeType="1"/>
                </p:cNvSpPr>
                <p:nvPr/>
              </p:nvSpPr>
              <p:spPr bwMode="auto">
                <a:xfrm>
                  <a:off x="245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92" name="Line 654"/>
                <p:cNvSpPr>
                  <a:spLocks noChangeShapeType="1"/>
                </p:cNvSpPr>
                <p:nvPr/>
              </p:nvSpPr>
              <p:spPr bwMode="auto">
                <a:xfrm>
                  <a:off x="245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93" name="Rectangle 655"/>
                <p:cNvSpPr>
                  <a:spLocks noChangeArrowheads="1"/>
                </p:cNvSpPr>
                <p:nvPr/>
              </p:nvSpPr>
              <p:spPr bwMode="auto">
                <a:xfrm>
                  <a:off x="27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94" name="Rectangle 656"/>
                <p:cNvSpPr>
                  <a:spLocks noChangeArrowheads="1"/>
                </p:cNvSpPr>
                <p:nvPr/>
              </p:nvSpPr>
              <p:spPr bwMode="auto">
                <a:xfrm>
                  <a:off x="301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95" name="Rectangle 657"/>
                <p:cNvSpPr>
                  <a:spLocks noChangeArrowheads="1"/>
                </p:cNvSpPr>
                <p:nvPr/>
              </p:nvSpPr>
              <p:spPr bwMode="auto">
                <a:xfrm>
                  <a:off x="322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96" name="Rectangle 658"/>
                <p:cNvSpPr>
                  <a:spLocks noChangeArrowheads="1"/>
                </p:cNvSpPr>
                <p:nvPr/>
              </p:nvSpPr>
              <p:spPr bwMode="auto">
                <a:xfrm>
                  <a:off x="338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97" name="Rectangle 659"/>
                <p:cNvSpPr>
                  <a:spLocks noChangeArrowheads="1"/>
                </p:cNvSpPr>
                <p:nvPr/>
              </p:nvSpPr>
              <p:spPr bwMode="auto">
                <a:xfrm>
                  <a:off x="351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98" name="Rectangle 660"/>
                <p:cNvSpPr>
                  <a:spLocks noChangeArrowheads="1"/>
                </p:cNvSpPr>
                <p:nvPr/>
              </p:nvSpPr>
              <p:spPr bwMode="auto">
                <a:xfrm>
                  <a:off x="362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99" name="Rectangle 661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00" name="Rectangle 662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01" name="Rectangle 663"/>
                <p:cNvSpPr>
                  <a:spLocks noChangeArrowheads="1"/>
                </p:cNvSpPr>
                <p:nvPr/>
              </p:nvSpPr>
              <p:spPr bwMode="auto">
                <a:xfrm>
                  <a:off x="315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02" name="Rectangle 664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03" name="Rectangle 665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04" name="Rectangle 666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05" name="Rectangle 667"/>
                <p:cNvSpPr>
                  <a:spLocks noChangeArrowheads="1"/>
                </p:cNvSpPr>
                <p:nvPr/>
              </p:nvSpPr>
              <p:spPr bwMode="auto">
                <a:xfrm>
                  <a:off x="349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06" name="Rectangle 668"/>
                <p:cNvSpPr>
                  <a:spLocks noChangeArrowheads="1"/>
                </p:cNvSpPr>
                <p:nvPr/>
              </p:nvSpPr>
              <p:spPr bwMode="auto">
                <a:xfrm>
                  <a:off x="360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07" name="Rectangle 669"/>
                <p:cNvSpPr>
                  <a:spLocks noChangeArrowheads="1"/>
                </p:cNvSpPr>
                <p:nvPr/>
              </p:nvSpPr>
              <p:spPr bwMode="auto">
                <a:xfrm>
                  <a:off x="369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08" name="Rectangle 670"/>
                <p:cNvSpPr>
                  <a:spLocks noChangeArrowheads="1"/>
                </p:cNvSpPr>
                <p:nvPr/>
              </p:nvSpPr>
              <p:spPr bwMode="auto">
                <a:xfrm>
                  <a:off x="376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09" name="Rectangle 671"/>
                <p:cNvSpPr>
                  <a:spLocks noChangeArrowheads="1"/>
                </p:cNvSpPr>
                <p:nvPr/>
              </p:nvSpPr>
              <p:spPr bwMode="auto">
                <a:xfrm>
                  <a:off x="382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10" name="Rectangle 672"/>
                <p:cNvSpPr>
                  <a:spLocks noChangeArrowheads="1"/>
                </p:cNvSpPr>
                <p:nvPr/>
              </p:nvSpPr>
              <p:spPr bwMode="auto">
                <a:xfrm>
                  <a:off x="386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11" name="Rectangle 673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12" name="Line 674"/>
                <p:cNvSpPr>
                  <a:spLocks noChangeShapeType="1"/>
                </p:cNvSpPr>
                <p:nvPr/>
              </p:nvSpPr>
              <p:spPr bwMode="auto">
                <a:xfrm>
                  <a:off x="31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13" name="Line 675"/>
                <p:cNvSpPr>
                  <a:spLocks noChangeShapeType="1"/>
                </p:cNvSpPr>
                <p:nvPr/>
              </p:nvSpPr>
              <p:spPr bwMode="auto">
                <a:xfrm>
                  <a:off x="31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14" name="Line 676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15" name="Line 677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16" name="Line 678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17" name="Line 679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18" name="Line 680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19" name="Line 681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20" name="Line 682"/>
                <p:cNvSpPr>
                  <a:spLocks noChangeShapeType="1"/>
                </p:cNvSpPr>
                <p:nvPr/>
              </p:nvSpPr>
              <p:spPr bwMode="auto">
                <a:xfrm>
                  <a:off x="245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21" name="Line 683"/>
                <p:cNvSpPr>
                  <a:spLocks noChangeShapeType="1"/>
                </p:cNvSpPr>
                <p:nvPr/>
              </p:nvSpPr>
              <p:spPr bwMode="auto">
                <a:xfrm>
                  <a:off x="245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22" name="Line 684"/>
                <p:cNvSpPr>
                  <a:spLocks noChangeShapeType="1"/>
                </p:cNvSpPr>
                <p:nvPr/>
              </p:nvSpPr>
              <p:spPr bwMode="auto">
                <a:xfrm>
                  <a:off x="233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23" name="Line 685"/>
                <p:cNvSpPr>
                  <a:spLocks noChangeShapeType="1"/>
                </p:cNvSpPr>
                <p:nvPr/>
              </p:nvSpPr>
              <p:spPr bwMode="auto">
                <a:xfrm>
                  <a:off x="234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24" name="Rectangle 686"/>
                <p:cNvSpPr>
                  <a:spLocks noChangeArrowheads="1"/>
                </p:cNvSpPr>
                <p:nvPr/>
              </p:nvSpPr>
              <p:spPr bwMode="auto">
                <a:xfrm>
                  <a:off x="27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25" name="Rectangle 687"/>
                <p:cNvSpPr>
                  <a:spLocks noChangeArrowheads="1"/>
                </p:cNvSpPr>
                <p:nvPr/>
              </p:nvSpPr>
              <p:spPr bwMode="auto">
                <a:xfrm>
                  <a:off x="301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26" name="Rectangle 688"/>
                <p:cNvSpPr>
                  <a:spLocks noChangeArrowheads="1"/>
                </p:cNvSpPr>
                <p:nvPr/>
              </p:nvSpPr>
              <p:spPr bwMode="auto">
                <a:xfrm>
                  <a:off x="322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27" name="Rectangle 689"/>
                <p:cNvSpPr>
                  <a:spLocks noChangeArrowheads="1"/>
                </p:cNvSpPr>
                <p:nvPr/>
              </p:nvSpPr>
              <p:spPr bwMode="auto">
                <a:xfrm>
                  <a:off x="338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28" name="Rectangle 690"/>
                <p:cNvSpPr>
                  <a:spLocks noChangeArrowheads="1"/>
                </p:cNvSpPr>
                <p:nvPr/>
              </p:nvSpPr>
              <p:spPr bwMode="auto">
                <a:xfrm>
                  <a:off x="351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29" name="Rectangle 691"/>
                <p:cNvSpPr>
                  <a:spLocks noChangeArrowheads="1"/>
                </p:cNvSpPr>
                <p:nvPr/>
              </p:nvSpPr>
              <p:spPr bwMode="auto">
                <a:xfrm>
                  <a:off x="362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30" name="Rectangle 692"/>
                <p:cNvSpPr>
                  <a:spLocks noChangeArrowheads="1"/>
                </p:cNvSpPr>
                <p:nvPr/>
              </p:nvSpPr>
              <p:spPr bwMode="auto">
                <a:xfrm>
                  <a:off x="370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31" name="Rectangle 693"/>
                <p:cNvSpPr>
                  <a:spLocks noChangeArrowheads="1"/>
                </p:cNvSpPr>
                <p:nvPr/>
              </p:nvSpPr>
              <p:spPr bwMode="auto">
                <a:xfrm>
                  <a:off x="377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32" name="Rectangle 694"/>
                <p:cNvSpPr>
                  <a:spLocks noChangeArrowheads="1"/>
                </p:cNvSpPr>
                <p:nvPr/>
              </p:nvSpPr>
              <p:spPr bwMode="auto">
                <a:xfrm>
                  <a:off x="382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Rectangle 695"/>
                <p:cNvSpPr>
                  <a:spLocks noChangeArrowheads="1"/>
                </p:cNvSpPr>
                <p:nvPr/>
              </p:nvSpPr>
              <p:spPr bwMode="auto">
                <a:xfrm>
                  <a:off x="387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34" name="Rectangle 696"/>
                <p:cNvSpPr>
                  <a:spLocks noChangeArrowheads="1"/>
                </p:cNvSpPr>
                <p:nvPr/>
              </p:nvSpPr>
              <p:spPr bwMode="auto">
                <a:xfrm>
                  <a:off x="390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35" name="Rectangle 697"/>
                <p:cNvSpPr>
                  <a:spLocks noChangeArrowheads="1"/>
                </p:cNvSpPr>
                <p:nvPr/>
              </p:nvSpPr>
              <p:spPr bwMode="auto">
                <a:xfrm>
                  <a:off x="393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36" name="Rectangle 698"/>
                <p:cNvSpPr>
                  <a:spLocks noChangeArrowheads="1"/>
                </p:cNvSpPr>
                <p:nvPr/>
              </p:nvSpPr>
              <p:spPr bwMode="auto">
                <a:xfrm>
                  <a:off x="395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37" name="Rectangle 699"/>
                <p:cNvSpPr>
                  <a:spLocks noChangeArrowheads="1"/>
                </p:cNvSpPr>
                <p:nvPr/>
              </p:nvSpPr>
              <p:spPr bwMode="auto">
                <a:xfrm>
                  <a:off x="397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38" name="Rectangle 700"/>
                <p:cNvSpPr>
                  <a:spLocks noChangeArrowheads="1"/>
                </p:cNvSpPr>
                <p:nvPr/>
              </p:nvSpPr>
              <p:spPr bwMode="auto">
                <a:xfrm>
                  <a:off x="398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39" name="Rectangle 701"/>
                <p:cNvSpPr>
                  <a:spLocks noChangeArrowheads="1"/>
                </p:cNvSpPr>
                <p:nvPr/>
              </p:nvSpPr>
              <p:spPr bwMode="auto">
                <a:xfrm>
                  <a:off x="399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40" name="Rectangle 702"/>
                <p:cNvSpPr>
                  <a:spLocks noChangeArrowheads="1"/>
                </p:cNvSpPr>
                <p:nvPr/>
              </p:nvSpPr>
              <p:spPr bwMode="auto">
                <a:xfrm>
                  <a:off x="4009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41" name="Rectangle 703"/>
                <p:cNvSpPr>
                  <a:spLocks noChangeArrowheads="1"/>
                </p:cNvSpPr>
                <p:nvPr/>
              </p:nvSpPr>
              <p:spPr bwMode="auto">
                <a:xfrm>
                  <a:off x="4015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42" name="Rectangle 704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43" name="Rectangle 705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44" name="Rectangle 706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45" name="Line 707"/>
                <p:cNvSpPr>
                  <a:spLocks noChangeShapeType="1"/>
                </p:cNvSpPr>
                <p:nvPr/>
              </p:nvSpPr>
              <p:spPr bwMode="auto">
                <a:xfrm>
                  <a:off x="348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46" name="Line 708"/>
                <p:cNvSpPr>
                  <a:spLocks noChangeShapeType="1"/>
                </p:cNvSpPr>
                <p:nvPr/>
              </p:nvSpPr>
              <p:spPr bwMode="auto">
                <a:xfrm>
                  <a:off x="349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47" name="Line 709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48" name="Line 710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49" name="Line 711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50" name="Line 712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51" name="Line 713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52" name="Line 714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53" name="Line 715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54" name="Line 716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55" name="Rectangle 717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56" name="Rectangle 718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57" name="Rectangle 719"/>
                <p:cNvSpPr>
                  <a:spLocks noChangeArrowheads="1"/>
                </p:cNvSpPr>
                <p:nvPr/>
              </p:nvSpPr>
              <p:spPr bwMode="auto">
                <a:xfrm>
                  <a:off x="349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58" name="Rectangle 720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59" name="Line 721"/>
                <p:cNvSpPr>
                  <a:spLocks noChangeShapeType="1"/>
                </p:cNvSpPr>
                <p:nvPr/>
              </p:nvSpPr>
              <p:spPr bwMode="auto">
                <a:xfrm>
                  <a:off x="3355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60" name="Line 722"/>
                <p:cNvSpPr>
                  <a:spLocks noChangeShapeType="1"/>
                </p:cNvSpPr>
                <p:nvPr/>
              </p:nvSpPr>
              <p:spPr bwMode="auto">
                <a:xfrm>
                  <a:off x="336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61" name="Rectangle 723"/>
                <p:cNvSpPr>
                  <a:spLocks noChangeArrowheads="1"/>
                </p:cNvSpPr>
                <p:nvPr/>
              </p:nvSpPr>
              <p:spPr bwMode="auto">
                <a:xfrm>
                  <a:off x="306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62" name="Rectangle 724"/>
                <p:cNvSpPr>
                  <a:spLocks noChangeArrowheads="1"/>
                </p:cNvSpPr>
                <p:nvPr/>
              </p:nvSpPr>
              <p:spPr bwMode="auto">
                <a:xfrm>
                  <a:off x="326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63" name="Rectangle 725"/>
                <p:cNvSpPr>
                  <a:spLocks noChangeArrowheads="1"/>
                </p:cNvSpPr>
                <p:nvPr/>
              </p:nvSpPr>
              <p:spPr bwMode="auto">
                <a:xfrm>
                  <a:off x="341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64" name="Rectangle 726"/>
                <p:cNvSpPr>
                  <a:spLocks noChangeArrowheads="1"/>
                </p:cNvSpPr>
                <p:nvPr/>
              </p:nvSpPr>
              <p:spPr bwMode="auto">
                <a:xfrm>
                  <a:off x="354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65" name="Rectangle 727"/>
                <p:cNvSpPr>
                  <a:spLocks noChangeArrowheads="1"/>
                </p:cNvSpPr>
                <p:nvPr/>
              </p:nvSpPr>
              <p:spPr bwMode="auto">
                <a:xfrm>
                  <a:off x="364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66" name="Rectangle 728"/>
                <p:cNvSpPr>
                  <a:spLocks noChangeArrowheads="1"/>
                </p:cNvSpPr>
                <p:nvPr/>
              </p:nvSpPr>
              <p:spPr bwMode="auto">
                <a:xfrm>
                  <a:off x="372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67" name="Rectangle 729"/>
                <p:cNvSpPr>
                  <a:spLocks noChangeArrowheads="1"/>
                </p:cNvSpPr>
                <p:nvPr/>
              </p:nvSpPr>
              <p:spPr bwMode="auto">
                <a:xfrm>
                  <a:off x="3789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68" name="Rectangle 730"/>
                <p:cNvSpPr>
                  <a:spLocks noChangeArrowheads="1"/>
                </p:cNvSpPr>
                <p:nvPr/>
              </p:nvSpPr>
              <p:spPr bwMode="auto">
                <a:xfrm>
                  <a:off x="258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69" name="Line 731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70" name="Line 732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71" name="Rectangle 733"/>
                <p:cNvSpPr>
                  <a:spLocks noChangeArrowheads="1"/>
                </p:cNvSpPr>
                <p:nvPr/>
              </p:nvSpPr>
              <p:spPr bwMode="auto">
                <a:xfrm>
                  <a:off x="27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72" name="Rectangle 734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73" name="Rectangle 735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74" name="Line 736"/>
                <p:cNvSpPr>
                  <a:spLocks noChangeShapeType="1"/>
                </p:cNvSpPr>
                <p:nvPr/>
              </p:nvSpPr>
              <p:spPr bwMode="auto">
                <a:xfrm>
                  <a:off x="2469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75" name="Line 737"/>
                <p:cNvSpPr>
                  <a:spLocks noChangeShapeType="1"/>
                </p:cNvSpPr>
                <p:nvPr/>
              </p:nvSpPr>
              <p:spPr bwMode="auto">
                <a:xfrm>
                  <a:off x="247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76" name="Line 738"/>
                <p:cNvSpPr>
                  <a:spLocks noChangeShapeType="1"/>
                </p:cNvSpPr>
                <p:nvPr/>
              </p:nvSpPr>
              <p:spPr bwMode="auto">
                <a:xfrm>
                  <a:off x="2356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77" name="Line 739"/>
                <p:cNvSpPr>
                  <a:spLocks noChangeShapeType="1"/>
                </p:cNvSpPr>
                <p:nvPr/>
              </p:nvSpPr>
              <p:spPr bwMode="auto">
                <a:xfrm>
                  <a:off x="236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78" name="Line 740"/>
                <p:cNvSpPr>
                  <a:spLocks noChangeShapeType="1"/>
                </p:cNvSpPr>
                <p:nvPr/>
              </p:nvSpPr>
              <p:spPr bwMode="auto">
                <a:xfrm>
                  <a:off x="226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79" name="Line 741"/>
                <p:cNvSpPr>
                  <a:spLocks noChangeShapeType="1"/>
                </p:cNvSpPr>
                <p:nvPr/>
              </p:nvSpPr>
              <p:spPr bwMode="auto">
                <a:xfrm>
                  <a:off x="226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80" name="Line 742"/>
                <p:cNvSpPr>
                  <a:spLocks noChangeShapeType="1"/>
                </p:cNvSpPr>
                <p:nvPr/>
              </p:nvSpPr>
              <p:spPr bwMode="auto">
                <a:xfrm>
                  <a:off x="219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81" name="Line 743"/>
                <p:cNvSpPr>
                  <a:spLocks noChangeShapeType="1"/>
                </p:cNvSpPr>
                <p:nvPr/>
              </p:nvSpPr>
              <p:spPr bwMode="auto">
                <a:xfrm>
                  <a:off x="219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82" name="Line 744"/>
                <p:cNvSpPr>
                  <a:spLocks noChangeShapeType="1"/>
                </p:cNvSpPr>
                <p:nvPr/>
              </p:nvSpPr>
              <p:spPr bwMode="auto">
                <a:xfrm>
                  <a:off x="2136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83" name="Line 745"/>
                <p:cNvSpPr>
                  <a:spLocks noChangeShapeType="1"/>
                </p:cNvSpPr>
                <p:nvPr/>
              </p:nvSpPr>
              <p:spPr bwMode="auto">
                <a:xfrm>
                  <a:off x="214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84" name="Line 746"/>
                <p:cNvSpPr>
                  <a:spLocks noChangeShapeType="1"/>
                </p:cNvSpPr>
                <p:nvPr/>
              </p:nvSpPr>
              <p:spPr bwMode="auto">
                <a:xfrm>
                  <a:off x="2086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85" name="Line 747"/>
                <p:cNvSpPr>
                  <a:spLocks noChangeShapeType="1"/>
                </p:cNvSpPr>
                <p:nvPr/>
              </p:nvSpPr>
              <p:spPr bwMode="auto">
                <a:xfrm>
                  <a:off x="209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86" name="Line 748"/>
                <p:cNvSpPr>
                  <a:spLocks noChangeShapeType="1"/>
                </p:cNvSpPr>
                <p:nvPr/>
              </p:nvSpPr>
              <p:spPr bwMode="auto">
                <a:xfrm>
                  <a:off x="204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87" name="Line 749"/>
                <p:cNvSpPr>
                  <a:spLocks noChangeShapeType="1"/>
                </p:cNvSpPr>
                <p:nvPr/>
              </p:nvSpPr>
              <p:spPr bwMode="auto">
                <a:xfrm>
                  <a:off x="205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88" name="Line 750"/>
                <p:cNvSpPr>
                  <a:spLocks noChangeShapeType="1"/>
                </p:cNvSpPr>
                <p:nvPr/>
              </p:nvSpPr>
              <p:spPr bwMode="auto">
                <a:xfrm>
                  <a:off x="2016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89" name="Line 751"/>
                <p:cNvSpPr>
                  <a:spLocks noChangeShapeType="1"/>
                </p:cNvSpPr>
                <p:nvPr/>
              </p:nvSpPr>
              <p:spPr bwMode="auto">
                <a:xfrm>
                  <a:off x="202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90" name="Line 752"/>
                <p:cNvSpPr>
                  <a:spLocks noChangeShapeType="1"/>
                </p:cNvSpPr>
                <p:nvPr/>
              </p:nvSpPr>
              <p:spPr bwMode="auto">
                <a:xfrm>
                  <a:off x="199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91" name="Line 753"/>
                <p:cNvSpPr>
                  <a:spLocks noChangeShapeType="1"/>
                </p:cNvSpPr>
                <p:nvPr/>
              </p:nvSpPr>
              <p:spPr bwMode="auto">
                <a:xfrm>
                  <a:off x="200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92" name="Rectangle 754"/>
                <p:cNvSpPr>
                  <a:spLocks noChangeArrowheads="1"/>
                </p:cNvSpPr>
                <p:nvPr/>
              </p:nvSpPr>
              <p:spPr bwMode="auto">
                <a:xfrm>
                  <a:off x="19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93" name="Line 755"/>
                <p:cNvSpPr>
                  <a:spLocks noChangeShapeType="1"/>
                </p:cNvSpPr>
                <p:nvPr/>
              </p:nvSpPr>
              <p:spPr bwMode="auto">
                <a:xfrm>
                  <a:off x="238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94" name="Line 756"/>
                <p:cNvSpPr>
                  <a:spLocks noChangeShapeType="1"/>
                </p:cNvSpPr>
                <p:nvPr/>
              </p:nvSpPr>
              <p:spPr bwMode="auto">
                <a:xfrm>
                  <a:off x="239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95" name="Rectangle 757"/>
                <p:cNvSpPr>
                  <a:spLocks noChangeArrowheads="1"/>
                </p:cNvSpPr>
                <p:nvPr/>
              </p:nvSpPr>
              <p:spPr bwMode="auto">
                <a:xfrm>
                  <a:off x="2299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96" name="Rectangle 758"/>
                <p:cNvSpPr>
                  <a:spLocks noChangeArrowheads="1"/>
                </p:cNvSpPr>
                <p:nvPr/>
              </p:nvSpPr>
              <p:spPr bwMode="auto">
                <a:xfrm>
                  <a:off x="2645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97" name="Line 759"/>
                <p:cNvSpPr>
                  <a:spLocks noChangeShapeType="1"/>
                </p:cNvSpPr>
                <p:nvPr/>
              </p:nvSpPr>
              <p:spPr bwMode="auto">
                <a:xfrm>
                  <a:off x="2921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98" name="Line 760"/>
                <p:cNvSpPr>
                  <a:spLocks noChangeShapeType="1"/>
                </p:cNvSpPr>
                <p:nvPr/>
              </p:nvSpPr>
              <p:spPr bwMode="auto">
                <a:xfrm>
                  <a:off x="292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99" name="Line 761"/>
                <p:cNvSpPr>
                  <a:spLocks noChangeShapeType="1"/>
                </p:cNvSpPr>
                <p:nvPr/>
              </p:nvSpPr>
              <p:spPr bwMode="auto">
                <a:xfrm>
                  <a:off x="2714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00" name="Line 762"/>
                <p:cNvSpPr>
                  <a:spLocks noChangeShapeType="1"/>
                </p:cNvSpPr>
                <p:nvPr/>
              </p:nvSpPr>
              <p:spPr bwMode="auto">
                <a:xfrm>
                  <a:off x="272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01" name="Rectangle 763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Rectangle 764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Line 765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Line 766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05" name="Rectangle 767"/>
                <p:cNvSpPr>
                  <a:spLocks noChangeArrowheads="1"/>
                </p:cNvSpPr>
                <p:nvPr/>
              </p:nvSpPr>
              <p:spPr bwMode="auto">
                <a:xfrm>
                  <a:off x="27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06" name="Rectangle 768"/>
                <p:cNvSpPr>
                  <a:spLocks noChangeArrowheads="1"/>
                </p:cNvSpPr>
                <p:nvPr/>
              </p:nvSpPr>
              <p:spPr bwMode="auto">
                <a:xfrm>
                  <a:off x="3330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07" name="Rectangle 769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08" name="Rectangle 770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09" name="Line 771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10" name="Line 772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11" name="Line 773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12" name="Line 774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13" name="Rectangle 775"/>
                <p:cNvSpPr>
                  <a:spLocks noChangeArrowheads="1"/>
                </p:cNvSpPr>
                <p:nvPr/>
              </p:nvSpPr>
              <p:spPr bwMode="auto">
                <a:xfrm>
                  <a:off x="258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14" name="Line 776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15" name="Line 777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16" name="Line 778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17" name="Line 779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18" name="Line 780"/>
                <p:cNvSpPr>
                  <a:spLocks noChangeShapeType="1"/>
                </p:cNvSpPr>
                <p:nvPr/>
              </p:nvSpPr>
              <p:spPr bwMode="auto">
                <a:xfrm>
                  <a:off x="2067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19" name="Line 781"/>
                <p:cNvSpPr>
                  <a:spLocks noChangeShapeType="1"/>
                </p:cNvSpPr>
                <p:nvPr/>
              </p:nvSpPr>
              <p:spPr bwMode="auto">
                <a:xfrm>
                  <a:off x="207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20" name="Rectangle 782"/>
                <p:cNvSpPr>
                  <a:spLocks noChangeArrowheads="1"/>
                </p:cNvSpPr>
                <p:nvPr/>
              </p:nvSpPr>
              <p:spPr bwMode="auto">
                <a:xfrm>
                  <a:off x="204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21" name="Line 783"/>
                <p:cNvSpPr>
                  <a:spLocks noChangeShapeType="1"/>
                </p:cNvSpPr>
                <p:nvPr/>
              </p:nvSpPr>
              <p:spPr bwMode="auto">
                <a:xfrm>
                  <a:off x="2431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22" name="Line 784"/>
                <p:cNvSpPr>
                  <a:spLocks noChangeShapeType="1"/>
                </p:cNvSpPr>
                <p:nvPr/>
              </p:nvSpPr>
              <p:spPr bwMode="auto">
                <a:xfrm>
                  <a:off x="243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23" name="Rectangle 785"/>
                <p:cNvSpPr>
                  <a:spLocks noChangeArrowheads="1"/>
                </p:cNvSpPr>
                <p:nvPr/>
              </p:nvSpPr>
              <p:spPr bwMode="auto">
                <a:xfrm>
                  <a:off x="233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24" name="Line 786"/>
                <p:cNvSpPr>
                  <a:spLocks noChangeShapeType="1"/>
                </p:cNvSpPr>
                <p:nvPr/>
              </p:nvSpPr>
              <p:spPr bwMode="auto">
                <a:xfrm>
                  <a:off x="267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25" name="Line 787"/>
                <p:cNvSpPr>
                  <a:spLocks noChangeShapeType="1"/>
                </p:cNvSpPr>
                <p:nvPr/>
              </p:nvSpPr>
              <p:spPr bwMode="auto">
                <a:xfrm>
                  <a:off x="267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26" name="Rectangle 788"/>
                <p:cNvSpPr>
                  <a:spLocks noChangeArrowheads="1"/>
                </p:cNvSpPr>
                <p:nvPr/>
              </p:nvSpPr>
              <p:spPr bwMode="auto">
                <a:xfrm>
                  <a:off x="2519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27" name="Rectangle 789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28" name="Rectangle 790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29" name="Rectangle 791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30" name="Rectangle 792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31" name="Rectangle 793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32" name="Rectangle 794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33" name="Rectangle 795"/>
                <p:cNvSpPr>
                  <a:spLocks noChangeArrowheads="1"/>
                </p:cNvSpPr>
                <p:nvPr/>
              </p:nvSpPr>
              <p:spPr bwMode="auto">
                <a:xfrm>
                  <a:off x="349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34" name="Rectangle 796"/>
                <p:cNvSpPr>
                  <a:spLocks noChangeArrowheads="1"/>
                </p:cNvSpPr>
                <p:nvPr/>
              </p:nvSpPr>
              <p:spPr bwMode="auto">
                <a:xfrm>
                  <a:off x="360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35" name="Rectangle 797"/>
                <p:cNvSpPr>
                  <a:spLocks noChangeArrowheads="1"/>
                </p:cNvSpPr>
                <p:nvPr/>
              </p:nvSpPr>
              <p:spPr bwMode="auto">
                <a:xfrm>
                  <a:off x="369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36" name="Rectangle 798"/>
                <p:cNvSpPr>
                  <a:spLocks noChangeArrowheads="1"/>
                </p:cNvSpPr>
                <p:nvPr/>
              </p:nvSpPr>
              <p:spPr bwMode="auto">
                <a:xfrm>
                  <a:off x="376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37" name="Rectangle 799"/>
                <p:cNvSpPr>
                  <a:spLocks noChangeArrowheads="1"/>
                </p:cNvSpPr>
                <p:nvPr/>
              </p:nvSpPr>
              <p:spPr bwMode="auto">
                <a:xfrm>
                  <a:off x="382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38" name="Rectangle 800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39" name="Line 801"/>
                <p:cNvSpPr>
                  <a:spLocks noChangeShapeType="1"/>
                </p:cNvSpPr>
                <p:nvPr/>
              </p:nvSpPr>
              <p:spPr bwMode="auto">
                <a:xfrm>
                  <a:off x="31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40" name="Line 802"/>
                <p:cNvSpPr>
                  <a:spLocks noChangeShapeType="1"/>
                </p:cNvSpPr>
                <p:nvPr/>
              </p:nvSpPr>
              <p:spPr bwMode="auto">
                <a:xfrm>
                  <a:off x="31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41" name="Rectangle 803"/>
                <p:cNvSpPr>
                  <a:spLocks noChangeArrowheads="1"/>
                </p:cNvSpPr>
                <p:nvPr/>
              </p:nvSpPr>
              <p:spPr bwMode="auto">
                <a:xfrm>
                  <a:off x="293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42" name="Rectangle 804"/>
                <p:cNvSpPr>
                  <a:spLocks noChangeArrowheads="1"/>
                </p:cNvSpPr>
                <p:nvPr/>
              </p:nvSpPr>
              <p:spPr bwMode="auto">
                <a:xfrm>
                  <a:off x="315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43" name="Rectangle 805"/>
                <p:cNvSpPr>
                  <a:spLocks noChangeArrowheads="1"/>
                </p:cNvSpPr>
                <p:nvPr/>
              </p:nvSpPr>
              <p:spPr bwMode="auto">
                <a:xfrm>
                  <a:off x="3330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44" name="Rectangle 806"/>
                <p:cNvSpPr>
                  <a:spLocks noChangeArrowheads="1"/>
                </p:cNvSpPr>
                <p:nvPr/>
              </p:nvSpPr>
              <p:spPr bwMode="auto">
                <a:xfrm>
                  <a:off x="347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45" name="Rectangle 807"/>
                <p:cNvSpPr>
                  <a:spLocks noChangeArrowheads="1"/>
                </p:cNvSpPr>
                <p:nvPr/>
              </p:nvSpPr>
              <p:spPr bwMode="auto">
                <a:xfrm>
                  <a:off x="358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46" name="Rectangle 808"/>
                <p:cNvSpPr>
                  <a:spLocks noChangeArrowheads="1"/>
                </p:cNvSpPr>
                <p:nvPr/>
              </p:nvSpPr>
              <p:spPr bwMode="auto">
                <a:xfrm>
                  <a:off x="368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" name="Group 809"/>
              <p:cNvGrpSpPr>
                <a:grpSpLocks/>
              </p:cNvGrpSpPr>
              <p:nvPr/>
            </p:nvGrpSpPr>
            <p:grpSpPr bwMode="auto">
              <a:xfrm>
                <a:off x="1897" y="1835"/>
                <a:ext cx="2143" cy="1393"/>
                <a:chOff x="1897" y="1835"/>
                <a:chExt cx="2143" cy="1393"/>
              </a:xfrm>
            </p:grpSpPr>
            <p:sp>
              <p:nvSpPr>
                <p:cNvPr id="547" name="Rectangle 810"/>
                <p:cNvSpPr>
                  <a:spLocks noChangeArrowheads="1"/>
                </p:cNvSpPr>
                <p:nvPr/>
              </p:nvSpPr>
              <p:spPr bwMode="auto">
                <a:xfrm>
                  <a:off x="375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48" name="Rectangle 811"/>
                <p:cNvSpPr>
                  <a:spLocks noChangeArrowheads="1"/>
                </p:cNvSpPr>
                <p:nvPr/>
              </p:nvSpPr>
              <p:spPr bwMode="auto">
                <a:xfrm>
                  <a:off x="380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49" name="Rectangle 812"/>
                <p:cNvSpPr>
                  <a:spLocks noChangeArrowheads="1"/>
                </p:cNvSpPr>
                <p:nvPr/>
              </p:nvSpPr>
              <p:spPr bwMode="auto">
                <a:xfrm>
                  <a:off x="385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50" name="Rectangle 813"/>
                <p:cNvSpPr>
                  <a:spLocks noChangeArrowheads="1"/>
                </p:cNvSpPr>
                <p:nvPr/>
              </p:nvSpPr>
              <p:spPr bwMode="auto">
                <a:xfrm>
                  <a:off x="389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51" name="Rectangle 814"/>
                <p:cNvSpPr>
                  <a:spLocks noChangeArrowheads="1"/>
                </p:cNvSpPr>
                <p:nvPr/>
              </p:nvSpPr>
              <p:spPr bwMode="auto">
                <a:xfrm>
                  <a:off x="392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52" name="Rectangle 815"/>
                <p:cNvSpPr>
                  <a:spLocks noChangeArrowheads="1"/>
                </p:cNvSpPr>
                <p:nvPr/>
              </p:nvSpPr>
              <p:spPr bwMode="auto">
                <a:xfrm>
                  <a:off x="394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53" name="Rectangle 816"/>
                <p:cNvSpPr>
                  <a:spLocks noChangeArrowheads="1"/>
                </p:cNvSpPr>
                <p:nvPr/>
              </p:nvSpPr>
              <p:spPr bwMode="auto">
                <a:xfrm>
                  <a:off x="3965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54" name="Rectangle 817"/>
                <p:cNvSpPr>
                  <a:spLocks noChangeArrowheads="1"/>
                </p:cNvSpPr>
                <p:nvPr/>
              </p:nvSpPr>
              <p:spPr bwMode="auto">
                <a:xfrm>
                  <a:off x="398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55" name="Rectangle 818"/>
                <p:cNvSpPr>
                  <a:spLocks noChangeArrowheads="1"/>
                </p:cNvSpPr>
                <p:nvPr/>
              </p:nvSpPr>
              <p:spPr bwMode="auto">
                <a:xfrm>
                  <a:off x="399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56" name="Rectangle 819"/>
                <p:cNvSpPr>
                  <a:spLocks noChangeArrowheads="1"/>
                </p:cNvSpPr>
                <p:nvPr/>
              </p:nvSpPr>
              <p:spPr bwMode="auto">
                <a:xfrm>
                  <a:off x="400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57" name="Rectangle 820"/>
                <p:cNvSpPr>
                  <a:spLocks noChangeArrowheads="1"/>
                </p:cNvSpPr>
                <p:nvPr/>
              </p:nvSpPr>
              <p:spPr bwMode="auto">
                <a:xfrm>
                  <a:off x="4009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58" name="Rectangle 821"/>
                <p:cNvSpPr>
                  <a:spLocks noChangeArrowheads="1"/>
                </p:cNvSpPr>
                <p:nvPr/>
              </p:nvSpPr>
              <p:spPr bwMode="auto">
                <a:xfrm>
                  <a:off x="4015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59" name="Rectangle 822"/>
                <p:cNvSpPr>
                  <a:spLocks noChangeArrowheads="1"/>
                </p:cNvSpPr>
                <p:nvPr/>
              </p:nvSpPr>
              <p:spPr bwMode="auto">
                <a:xfrm>
                  <a:off x="402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60" name="Rectangle 823"/>
                <p:cNvSpPr>
                  <a:spLocks noChangeArrowheads="1"/>
                </p:cNvSpPr>
                <p:nvPr/>
              </p:nvSpPr>
              <p:spPr bwMode="auto">
                <a:xfrm>
                  <a:off x="402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61" name="Line 824"/>
                <p:cNvSpPr>
                  <a:spLocks noChangeShapeType="1"/>
                </p:cNvSpPr>
                <p:nvPr/>
              </p:nvSpPr>
              <p:spPr bwMode="auto">
                <a:xfrm>
                  <a:off x="31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62" name="Line 825"/>
                <p:cNvSpPr>
                  <a:spLocks noChangeShapeType="1"/>
                </p:cNvSpPr>
                <p:nvPr/>
              </p:nvSpPr>
              <p:spPr bwMode="auto">
                <a:xfrm>
                  <a:off x="31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63" name="Rectangle 826"/>
                <p:cNvSpPr>
                  <a:spLocks noChangeArrowheads="1"/>
                </p:cNvSpPr>
                <p:nvPr/>
              </p:nvSpPr>
              <p:spPr bwMode="auto">
                <a:xfrm>
                  <a:off x="234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64" name="Rectangle 827"/>
                <p:cNvSpPr>
                  <a:spLocks noChangeArrowheads="1"/>
                </p:cNvSpPr>
                <p:nvPr/>
              </p:nvSpPr>
              <p:spPr bwMode="auto">
                <a:xfrm>
                  <a:off x="2683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65" name="Rectangle 828"/>
                <p:cNvSpPr>
                  <a:spLocks noChangeArrowheads="1"/>
                </p:cNvSpPr>
                <p:nvPr/>
              </p:nvSpPr>
              <p:spPr bwMode="auto">
                <a:xfrm>
                  <a:off x="2953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66" name="Rectangle 829"/>
                <p:cNvSpPr>
                  <a:spLocks noChangeArrowheads="1"/>
                </p:cNvSpPr>
                <p:nvPr/>
              </p:nvSpPr>
              <p:spPr bwMode="auto">
                <a:xfrm>
                  <a:off x="3173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67" name="Rectangle 830"/>
                <p:cNvSpPr>
                  <a:spLocks noChangeArrowheads="1"/>
                </p:cNvSpPr>
                <p:nvPr/>
              </p:nvSpPr>
              <p:spPr bwMode="auto">
                <a:xfrm>
                  <a:off x="3349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68" name="Rectangle 831"/>
                <p:cNvSpPr>
                  <a:spLocks noChangeArrowheads="1"/>
                </p:cNvSpPr>
                <p:nvPr/>
              </p:nvSpPr>
              <p:spPr bwMode="auto">
                <a:xfrm>
                  <a:off x="348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69" name="Rectangle 832"/>
                <p:cNvSpPr>
                  <a:spLocks noChangeArrowheads="1"/>
                </p:cNvSpPr>
                <p:nvPr/>
              </p:nvSpPr>
              <p:spPr bwMode="auto">
                <a:xfrm>
                  <a:off x="360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70" name="Rectangle 833"/>
                <p:cNvSpPr>
                  <a:spLocks noChangeArrowheads="1"/>
                </p:cNvSpPr>
                <p:nvPr/>
              </p:nvSpPr>
              <p:spPr bwMode="auto">
                <a:xfrm>
                  <a:off x="368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71" name="Rectangle 834"/>
                <p:cNvSpPr>
                  <a:spLocks noChangeArrowheads="1"/>
                </p:cNvSpPr>
                <p:nvPr/>
              </p:nvSpPr>
              <p:spPr bwMode="auto">
                <a:xfrm>
                  <a:off x="375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72" name="Rectangle 835"/>
                <p:cNvSpPr>
                  <a:spLocks noChangeArrowheads="1"/>
                </p:cNvSpPr>
                <p:nvPr/>
              </p:nvSpPr>
              <p:spPr bwMode="auto">
                <a:xfrm>
                  <a:off x="381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73" name="Rectangle 836"/>
                <p:cNvSpPr>
                  <a:spLocks noChangeArrowheads="1"/>
                </p:cNvSpPr>
                <p:nvPr/>
              </p:nvSpPr>
              <p:spPr bwMode="auto">
                <a:xfrm>
                  <a:off x="385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74" name="Rectangle 837"/>
                <p:cNvSpPr>
                  <a:spLocks noChangeArrowheads="1"/>
                </p:cNvSpPr>
                <p:nvPr/>
              </p:nvSpPr>
              <p:spPr bwMode="auto">
                <a:xfrm>
                  <a:off x="389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75" name="Rectangle 838"/>
                <p:cNvSpPr>
                  <a:spLocks noChangeArrowheads="1"/>
                </p:cNvSpPr>
                <p:nvPr/>
              </p:nvSpPr>
              <p:spPr bwMode="auto">
                <a:xfrm>
                  <a:off x="392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76" name="Rectangle 839"/>
                <p:cNvSpPr>
                  <a:spLocks noChangeArrowheads="1"/>
                </p:cNvSpPr>
                <p:nvPr/>
              </p:nvSpPr>
              <p:spPr bwMode="auto">
                <a:xfrm>
                  <a:off x="395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77" name="Rectangle 840"/>
                <p:cNvSpPr>
                  <a:spLocks noChangeArrowheads="1"/>
                </p:cNvSpPr>
                <p:nvPr/>
              </p:nvSpPr>
              <p:spPr bwMode="auto">
                <a:xfrm>
                  <a:off x="397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78" name="Rectangle 841"/>
                <p:cNvSpPr>
                  <a:spLocks noChangeArrowheads="1"/>
                </p:cNvSpPr>
                <p:nvPr/>
              </p:nvSpPr>
              <p:spPr bwMode="auto">
                <a:xfrm>
                  <a:off x="398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79" name="Line 842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80" name="Line 843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81" name="Rectangle 844"/>
                <p:cNvSpPr>
                  <a:spLocks noChangeArrowheads="1"/>
                </p:cNvSpPr>
                <p:nvPr/>
              </p:nvSpPr>
              <p:spPr bwMode="auto">
                <a:xfrm>
                  <a:off x="258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82" name="Line 845"/>
                <p:cNvSpPr>
                  <a:spLocks noChangeShapeType="1"/>
                </p:cNvSpPr>
                <p:nvPr/>
              </p:nvSpPr>
              <p:spPr bwMode="auto">
                <a:xfrm>
                  <a:off x="287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83" name="Line 846"/>
                <p:cNvSpPr>
                  <a:spLocks noChangeShapeType="1"/>
                </p:cNvSpPr>
                <p:nvPr/>
              </p:nvSpPr>
              <p:spPr bwMode="auto">
                <a:xfrm>
                  <a:off x="288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84" name="Rectangle 847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85" name="Rectangle 848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86" name="Line 849"/>
                <p:cNvSpPr>
                  <a:spLocks noChangeShapeType="1"/>
                </p:cNvSpPr>
                <p:nvPr/>
              </p:nvSpPr>
              <p:spPr bwMode="auto">
                <a:xfrm>
                  <a:off x="2557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87" name="Line 850"/>
                <p:cNvSpPr>
                  <a:spLocks noChangeShapeType="1"/>
                </p:cNvSpPr>
                <p:nvPr/>
              </p:nvSpPr>
              <p:spPr bwMode="auto">
                <a:xfrm>
                  <a:off x="256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88" name="Rectangle 851"/>
                <p:cNvSpPr>
                  <a:spLocks noChangeArrowheads="1"/>
                </p:cNvSpPr>
                <p:nvPr/>
              </p:nvSpPr>
              <p:spPr bwMode="auto">
                <a:xfrm>
                  <a:off x="364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89" name="Rectangle 852"/>
                <p:cNvSpPr>
                  <a:spLocks noChangeArrowheads="1"/>
                </p:cNvSpPr>
                <p:nvPr/>
              </p:nvSpPr>
              <p:spPr bwMode="auto">
                <a:xfrm>
                  <a:off x="372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90" name="Rectangle 853"/>
                <p:cNvSpPr>
                  <a:spLocks noChangeArrowheads="1"/>
                </p:cNvSpPr>
                <p:nvPr/>
              </p:nvSpPr>
              <p:spPr bwMode="auto">
                <a:xfrm>
                  <a:off x="3789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91" name="Rectangle 854"/>
                <p:cNvSpPr>
                  <a:spLocks noChangeArrowheads="1"/>
                </p:cNvSpPr>
                <p:nvPr/>
              </p:nvSpPr>
              <p:spPr bwMode="auto">
                <a:xfrm>
                  <a:off x="3839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92" name="Rectangle 855"/>
                <p:cNvSpPr>
                  <a:spLocks noChangeArrowheads="1"/>
                </p:cNvSpPr>
                <p:nvPr/>
              </p:nvSpPr>
              <p:spPr bwMode="auto">
                <a:xfrm>
                  <a:off x="3060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93" name="Line 856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94" name="Line 857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95" name="Line 858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96" name="Line 859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97" name="Rectangle 860"/>
                <p:cNvSpPr>
                  <a:spLocks noChangeArrowheads="1"/>
                </p:cNvSpPr>
                <p:nvPr/>
              </p:nvSpPr>
              <p:spPr bwMode="auto">
                <a:xfrm>
                  <a:off x="299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98" name="Line 861"/>
                <p:cNvSpPr>
                  <a:spLocks noChangeShapeType="1"/>
                </p:cNvSpPr>
                <p:nvPr/>
              </p:nvSpPr>
              <p:spPr bwMode="auto">
                <a:xfrm>
                  <a:off x="319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99" name="Line 862"/>
                <p:cNvSpPr>
                  <a:spLocks noChangeShapeType="1"/>
                </p:cNvSpPr>
                <p:nvPr/>
              </p:nvSpPr>
              <p:spPr bwMode="auto">
                <a:xfrm>
                  <a:off x="319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00" name="Rectangle 863"/>
                <p:cNvSpPr>
                  <a:spLocks noChangeArrowheads="1"/>
                </p:cNvSpPr>
                <p:nvPr/>
              </p:nvSpPr>
              <p:spPr bwMode="auto">
                <a:xfrm>
                  <a:off x="294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01" name="Rectangle 864"/>
                <p:cNvSpPr>
                  <a:spLocks noChangeArrowheads="1"/>
                </p:cNvSpPr>
                <p:nvPr/>
              </p:nvSpPr>
              <p:spPr bwMode="auto">
                <a:xfrm>
                  <a:off x="316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02" name="Rectangle 865"/>
                <p:cNvSpPr>
                  <a:spLocks noChangeArrowheads="1"/>
                </p:cNvSpPr>
                <p:nvPr/>
              </p:nvSpPr>
              <p:spPr bwMode="auto">
                <a:xfrm>
                  <a:off x="333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03" name="Rectangle 866"/>
                <p:cNvSpPr>
                  <a:spLocks noChangeArrowheads="1"/>
                </p:cNvSpPr>
                <p:nvPr/>
              </p:nvSpPr>
              <p:spPr bwMode="auto">
                <a:xfrm>
                  <a:off x="348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04" name="Rectangle 867"/>
                <p:cNvSpPr>
                  <a:spLocks noChangeArrowheads="1"/>
                </p:cNvSpPr>
                <p:nvPr/>
              </p:nvSpPr>
              <p:spPr bwMode="auto">
                <a:xfrm>
                  <a:off x="359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05" name="Rectangle 868"/>
                <p:cNvSpPr>
                  <a:spLocks noChangeArrowheads="1"/>
                </p:cNvSpPr>
                <p:nvPr/>
              </p:nvSpPr>
              <p:spPr bwMode="auto">
                <a:xfrm>
                  <a:off x="368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06" name="Rectangle 869"/>
                <p:cNvSpPr>
                  <a:spLocks noChangeArrowheads="1"/>
                </p:cNvSpPr>
                <p:nvPr/>
              </p:nvSpPr>
              <p:spPr bwMode="auto">
                <a:xfrm>
                  <a:off x="375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07" name="Rectangle 870"/>
                <p:cNvSpPr>
                  <a:spLocks noChangeArrowheads="1"/>
                </p:cNvSpPr>
                <p:nvPr/>
              </p:nvSpPr>
              <p:spPr bwMode="auto">
                <a:xfrm>
                  <a:off x="381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08" name="Rectangle 871"/>
                <p:cNvSpPr>
                  <a:spLocks noChangeArrowheads="1"/>
                </p:cNvSpPr>
                <p:nvPr/>
              </p:nvSpPr>
              <p:spPr bwMode="auto">
                <a:xfrm>
                  <a:off x="385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09" name="Rectangle 872"/>
                <p:cNvSpPr>
                  <a:spLocks noChangeArrowheads="1"/>
                </p:cNvSpPr>
                <p:nvPr/>
              </p:nvSpPr>
              <p:spPr bwMode="auto">
                <a:xfrm>
                  <a:off x="389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10" name="Rectangle 873"/>
                <p:cNvSpPr>
                  <a:spLocks noChangeArrowheads="1"/>
                </p:cNvSpPr>
                <p:nvPr/>
              </p:nvSpPr>
              <p:spPr bwMode="auto">
                <a:xfrm>
                  <a:off x="392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11" name="Rectangle 874"/>
                <p:cNvSpPr>
                  <a:spLocks noChangeArrowheads="1"/>
                </p:cNvSpPr>
                <p:nvPr/>
              </p:nvSpPr>
              <p:spPr bwMode="auto">
                <a:xfrm>
                  <a:off x="394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12" name="Rectangle 875"/>
                <p:cNvSpPr>
                  <a:spLocks noChangeArrowheads="1"/>
                </p:cNvSpPr>
                <p:nvPr/>
              </p:nvSpPr>
              <p:spPr bwMode="auto">
                <a:xfrm>
                  <a:off x="3965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13" name="Rectangle 876"/>
                <p:cNvSpPr>
                  <a:spLocks noChangeArrowheads="1"/>
                </p:cNvSpPr>
                <p:nvPr/>
              </p:nvSpPr>
              <p:spPr bwMode="auto">
                <a:xfrm>
                  <a:off x="398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14" name="Rectangle 877"/>
                <p:cNvSpPr>
                  <a:spLocks noChangeArrowheads="1"/>
                </p:cNvSpPr>
                <p:nvPr/>
              </p:nvSpPr>
              <p:spPr bwMode="auto">
                <a:xfrm>
                  <a:off x="399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15" name="Rectangle 878"/>
                <p:cNvSpPr>
                  <a:spLocks noChangeArrowheads="1"/>
                </p:cNvSpPr>
                <p:nvPr/>
              </p:nvSpPr>
              <p:spPr bwMode="auto">
                <a:xfrm>
                  <a:off x="400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16" name="Line 879"/>
                <p:cNvSpPr>
                  <a:spLocks noChangeShapeType="1"/>
                </p:cNvSpPr>
                <p:nvPr/>
              </p:nvSpPr>
              <p:spPr bwMode="auto">
                <a:xfrm>
                  <a:off x="400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17" name="Line 880"/>
                <p:cNvSpPr>
                  <a:spLocks noChangeShapeType="1"/>
                </p:cNvSpPr>
                <p:nvPr/>
              </p:nvSpPr>
              <p:spPr bwMode="auto">
                <a:xfrm>
                  <a:off x="400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18" name="Rectangle 881"/>
                <p:cNvSpPr>
                  <a:spLocks noChangeArrowheads="1"/>
                </p:cNvSpPr>
                <p:nvPr/>
              </p:nvSpPr>
              <p:spPr bwMode="auto">
                <a:xfrm>
                  <a:off x="358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19" name="Rectangle 882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20" name="Rectangle 883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Rectangle 884"/>
                <p:cNvSpPr>
                  <a:spLocks noChangeArrowheads="1"/>
                </p:cNvSpPr>
                <p:nvPr/>
              </p:nvSpPr>
              <p:spPr bwMode="auto">
                <a:xfrm>
                  <a:off x="27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22" name="Rectangle 885"/>
                <p:cNvSpPr>
                  <a:spLocks noChangeArrowheads="1"/>
                </p:cNvSpPr>
                <p:nvPr/>
              </p:nvSpPr>
              <p:spPr bwMode="auto">
                <a:xfrm>
                  <a:off x="301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23" name="Line 886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24" name="Line 887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25" name="Line 888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26" name="Line 889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27" name="Line 890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28" name="Line 891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29" name="Line 892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30" name="Line 893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31" name="Line 894"/>
                <p:cNvSpPr>
                  <a:spLocks noChangeShapeType="1"/>
                </p:cNvSpPr>
                <p:nvPr/>
              </p:nvSpPr>
              <p:spPr bwMode="auto">
                <a:xfrm>
                  <a:off x="245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Line 895"/>
                <p:cNvSpPr>
                  <a:spLocks noChangeShapeType="1"/>
                </p:cNvSpPr>
                <p:nvPr/>
              </p:nvSpPr>
              <p:spPr bwMode="auto">
                <a:xfrm>
                  <a:off x="245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33" name="Rectangle 896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34" name="Rectangle 897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35" name="Rectangle 898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Line 899"/>
                <p:cNvSpPr>
                  <a:spLocks noChangeShapeType="1"/>
                </p:cNvSpPr>
                <p:nvPr/>
              </p:nvSpPr>
              <p:spPr bwMode="auto">
                <a:xfrm>
                  <a:off x="348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37" name="Line 900"/>
                <p:cNvSpPr>
                  <a:spLocks noChangeShapeType="1"/>
                </p:cNvSpPr>
                <p:nvPr/>
              </p:nvSpPr>
              <p:spPr bwMode="auto">
                <a:xfrm>
                  <a:off x="349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38" name="Line 901"/>
                <p:cNvSpPr>
                  <a:spLocks noChangeShapeType="1"/>
                </p:cNvSpPr>
                <p:nvPr/>
              </p:nvSpPr>
              <p:spPr bwMode="auto">
                <a:xfrm>
                  <a:off x="3173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Line 902"/>
                <p:cNvSpPr>
                  <a:spLocks noChangeShapeType="1"/>
                </p:cNvSpPr>
                <p:nvPr/>
              </p:nvSpPr>
              <p:spPr bwMode="auto">
                <a:xfrm>
                  <a:off x="317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40" name="Rectangle 903"/>
                <p:cNvSpPr>
                  <a:spLocks noChangeArrowheads="1"/>
                </p:cNvSpPr>
                <p:nvPr/>
              </p:nvSpPr>
              <p:spPr bwMode="auto">
                <a:xfrm>
                  <a:off x="292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41" name="Rectangle 904"/>
                <p:cNvSpPr>
                  <a:spLocks noChangeArrowheads="1"/>
                </p:cNvSpPr>
                <p:nvPr/>
              </p:nvSpPr>
              <p:spPr bwMode="auto">
                <a:xfrm>
                  <a:off x="314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Rectangle 905"/>
                <p:cNvSpPr>
                  <a:spLocks noChangeArrowheads="1"/>
                </p:cNvSpPr>
                <p:nvPr/>
              </p:nvSpPr>
              <p:spPr bwMode="auto">
                <a:xfrm>
                  <a:off x="332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43" name="Line 906"/>
                <p:cNvSpPr>
                  <a:spLocks noChangeShapeType="1"/>
                </p:cNvSpPr>
                <p:nvPr/>
              </p:nvSpPr>
              <p:spPr bwMode="auto">
                <a:xfrm>
                  <a:off x="346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44" name="Line 907"/>
                <p:cNvSpPr>
                  <a:spLocks noChangeShapeType="1"/>
                </p:cNvSpPr>
                <p:nvPr/>
              </p:nvSpPr>
              <p:spPr bwMode="auto">
                <a:xfrm>
                  <a:off x="346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Rectangle 908"/>
                <p:cNvSpPr>
                  <a:spLocks noChangeArrowheads="1"/>
                </p:cNvSpPr>
                <p:nvPr/>
              </p:nvSpPr>
              <p:spPr bwMode="auto">
                <a:xfrm>
                  <a:off x="316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46" name="Line 909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47" name="Line 910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Line 911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49" name="Line 912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50" name="Line 913"/>
                <p:cNvSpPr>
                  <a:spLocks noChangeShapeType="1"/>
                </p:cNvSpPr>
                <p:nvPr/>
              </p:nvSpPr>
              <p:spPr bwMode="auto">
                <a:xfrm>
                  <a:off x="245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Line 914"/>
                <p:cNvSpPr>
                  <a:spLocks noChangeShapeType="1"/>
                </p:cNvSpPr>
                <p:nvPr/>
              </p:nvSpPr>
              <p:spPr bwMode="auto">
                <a:xfrm>
                  <a:off x="245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52" name="Line 915"/>
                <p:cNvSpPr>
                  <a:spLocks noChangeShapeType="1"/>
                </p:cNvSpPr>
                <p:nvPr/>
              </p:nvSpPr>
              <p:spPr bwMode="auto">
                <a:xfrm>
                  <a:off x="233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53" name="Line 916"/>
                <p:cNvSpPr>
                  <a:spLocks noChangeShapeType="1"/>
                </p:cNvSpPr>
                <p:nvPr/>
              </p:nvSpPr>
              <p:spPr bwMode="auto">
                <a:xfrm>
                  <a:off x="234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Line 917"/>
                <p:cNvSpPr>
                  <a:spLocks noChangeShapeType="1"/>
                </p:cNvSpPr>
                <p:nvPr/>
              </p:nvSpPr>
              <p:spPr bwMode="auto">
                <a:xfrm>
                  <a:off x="224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55" name="Line 918"/>
                <p:cNvSpPr>
                  <a:spLocks noChangeShapeType="1"/>
                </p:cNvSpPr>
                <p:nvPr/>
              </p:nvSpPr>
              <p:spPr bwMode="auto">
                <a:xfrm>
                  <a:off x="225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56" name="Line 919"/>
                <p:cNvSpPr>
                  <a:spLocks noChangeShapeType="1"/>
                </p:cNvSpPr>
                <p:nvPr/>
              </p:nvSpPr>
              <p:spPr bwMode="auto">
                <a:xfrm>
                  <a:off x="218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Line 920"/>
                <p:cNvSpPr>
                  <a:spLocks noChangeShapeType="1"/>
                </p:cNvSpPr>
                <p:nvPr/>
              </p:nvSpPr>
              <p:spPr bwMode="auto">
                <a:xfrm>
                  <a:off x="218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Line 921"/>
                <p:cNvSpPr>
                  <a:spLocks noChangeShapeType="1"/>
                </p:cNvSpPr>
                <p:nvPr/>
              </p:nvSpPr>
              <p:spPr bwMode="auto">
                <a:xfrm>
                  <a:off x="212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Line 922"/>
                <p:cNvSpPr>
                  <a:spLocks noChangeShapeType="1"/>
                </p:cNvSpPr>
                <p:nvPr/>
              </p:nvSpPr>
              <p:spPr bwMode="auto">
                <a:xfrm>
                  <a:off x="213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Line 923"/>
                <p:cNvSpPr>
                  <a:spLocks noChangeShapeType="1"/>
                </p:cNvSpPr>
                <p:nvPr/>
              </p:nvSpPr>
              <p:spPr bwMode="auto">
                <a:xfrm>
                  <a:off x="20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61" name="Line 924"/>
                <p:cNvSpPr>
                  <a:spLocks noChangeShapeType="1"/>
                </p:cNvSpPr>
                <p:nvPr/>
              </p:nvSpPr>
              <p:spPr bwMode="auto">
                <a:xfrm>
                  <a:off x="208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62" name="Line 925"/>
                <p:cNvSpPr>
                  <a:spLocks noChangeShapeType="1"/>
                </p:cNvSpPr>
                <p:nvPr/>
              </p:nvSpPr>
              <p:spPr bwMode="auto">
                <a:xfrm>
                  <a:off x="204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63" name="Line 926"/>
                <p:cNvSpPr>
                  <a:spLocks noChangeShapeType="1"/>
                </p:cNvSpPr>
                <p:nvPr/>
              </p:nvSpPr>
              <p:spPr bwMode="auto">
                <a:xfrm>
                  <a:off x="204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64" name="Line 927"/>
                <p:cNvSpPr>
                  <a:spLocks noChangeShapeType="1"/>
                </p:cNvSpPr>
                <p:nvPr/>
              </p:nvSpPr>
              <p:spPr bwMode="auto">
                <a:xfrm>
                  <a:off x="2016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65" name="Line 928"/>
                <p:cNvSpPr>
                  <a:spLocks noChangeShapeType="1"/>
                </p:cNvSpPr>
                <p:nvPr/>
              </p:nvSpPr>
              <p:spPr bwMode="auto">
                <a:xfrm>
                  <a:off x="202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66" name="Line 929"/>
                <p:cNvSpPr>
                  <a:spLocks noChangeShapeType="1"/>
                </p:cNvSpPr>
                <p:nvPr/>
              </p:nvSpPr>
              <p:spPr bwMode="auto">
                <a:xfrm>
                  <a:off x="1991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67" name="Line 930"/>
                <p:cNvSpPr>
                  <a:spLocks noChangeShapeType="1"/>
                </p:cNvSpPr>
                <p:nvPr/>
              </p:nvSpPr>
              <p:spPr bwMode="auto">
                <a:xfrm>
                  <a:off x="199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Line 931"/>
                <p:cNvSpPr>
                  <a:spLocks noChangeShapeType="1"/>
                </p:cNvSpPr>
                <p:nvPr/>
              </p:nvSpPr>
              <p:spPr bwMode="auto">
                <a:xfrm>
                  <a:off x="197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69" name="Line 932"/>
                <p:cNvSpPr>
                  <a:spLocks noChangeShapeType="1"/>
                </p:cNvSpPr>
                <p:nvPr/>
              </p:nvSpPr>
              <p:spPr bwMode="auto">
                <a:xfrm>
                  <a:off x="197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70" name="Line 933"/>
                <p:cNvSpPr>
                  <a:spLocks noChangeShapeType="1"/>
                </p:cNvSpPr>
                <p:nvPr/>
              </p:nvSpPr>
              <p:spPr bwMode="auto">
                <a:xfrm>
                  <a:off x="196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71" name="Line 934"/>
                <p:cNvSpPr>
                  <a:spLocks noChangeShapeType="1"/>
                </p:cNvSpPr>
                <p:nvPr/>
              </p:nvSpPr>
              <p:spPr bwMode="auto">
                <a:xfrm>
                  <a:off x="196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72" name="Line 935"/>
                <p:cNvSpPr>
                  <a:spLocks noChangeShapeType="1"/>
                </p:cNvSpPr>
                <p:nvPr/>
              </p:nvSpPr>
              <p:spPr bwMode="auto">
                <a:xfrm>
                  <a:off x="194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73" name="Line 936"/>
                <p:cNvSpPr>
                  <a:spLocks noChangeShapeType="1"/>
                </p:cNvSpPr>
                <p:nvPr/>
              </p:nvSpPr>
              <p:spPr bwMode="auto">
                <a:xfrm>
                  <a:off x="195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74" name="Line 937"/>
                <p:cNvSpPr>
                  <a:spLocks noChangeShapeType="1"/>
                </p:cNvSpPr>
                <p:nvPr/>
              </p:nvSpPr>
              <p:spPr bwMode="auto">
                <a:xfrm>
                  <a:off x="1935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75" name="Line 938"/>
                <p:cNvSpPr>
                  <a:spLocks noChangeShapeType="1"/>
                </p:cNvSpPr>
                <p:nvPr/>
              </p:nvSpPr>
              <p:spPr bwMode="auto">
                <a:xfrm>
                  <a:off x="194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76" name="Line 939"/>
                <p:cNvSpPr>
                  <a:spLocks noChangeShapeType="1"/>
                </p:cNvSpPr>
                <p:nvPr/>
              </p:nvSpPr>
              <p:spPr bwMode="auto">
                <a:xfrm>
                  <a:off x="1928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77" name="Line 940"/>
                <p:cNvSpPr>
                  <a:spLocks noChangeShapeType="1"/>
                </p:cNvSpPr>
                <p:nvPr/>
              </p:nvSpPr>
              <p:spPr bwMode="auto">
                <a:xfrm>
                  <a:off x="193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78" name="Line 941"/>
                <p:cNvSpPr>
                  <a:spLocks noChangeShapeType="1"/>
                </p:cNvSpPr>
                <p:nvPr/>
              </p:nvSpPr>
              <p:spPr bwMode="auto">
                <a:xfrm>
                  <a:off x="192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Line 942"/>
                <p:cNvSpPr>
                  <a:spLocks noChangeShapeType="1"/>
                </p:cNvSpPr>
                <p:nvPr/>
              </p:nvSpPr>
              <p:spPr bwMode="auto">
                <a:xfrm>
                  <a:off x="192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80" name="Line 943"/>
                <p:cNvSpPr>
                  <a:spLocks noChangeShapeType="1"/>
                </p:cNvSpPr>
                <p:nvPr/>
              </p:nvSpPr>
              <p:spPr bwMode="auto">
                <a:xfrm>
                  <a:off x="1916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81" name="Line 944"/>
                <p:cNvSpPr>
                  <a:spLocks noChangeShapeType="1"/>
                </p:cNvSpPr>
                <p:nvPr/>
              </p:nvSpPr>
              <p:spPr bwMode="auto">
                <a:xfrm>
                  <a:off x="192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82" name="Line 945"/>
                <p:cNvSpPr>
                  <a:spLocks noChangeShapeType="1"/>
                </p:cNvSpPr>
                <p:nvPr/>
              </p:nvSpPr>
              <p:spPr bwMode="auto">
                <a:xfrm>
                  <a:off x="1916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83" name="Line 946"/>
                <p:cNvSpPr>
                  <a:spLocks noChangeShapeType="1"/>
                </p:cNvSpPr>
                <p:nvPr/>
              </p:nvSpPr>
              <p:spPr bwMode="auto">
                <a:xfrm>
                  <a:off x="192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84" name="Line 947"/>
                <p:cNvSpPr>
                  <a:spLocks noChangeShapeType="1"/>
                </p:cNvSpPr>
                <p:nvPr/>
              </p:nvSpPr>
              <p:spPr bwMode="auto">
                <a:xfrm>
                  <a:off x="191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85" name="Line 948"/>
                <p:cNvSpPr>
                  <a:spLocks noChangeShapeType="1"/>
                </p:cNvSpPr>
                <p:nvPr/>
              </p:nvSpPr>
              <p:spPr bwMode="auto">
                <a:xfrm>
                  <a:off x="191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86" name="Line 949"/>
                <p:cNvSpPr>
                  <a:spLocks noChangeShapeType="1"/>
                </p:cNvSpPr>
                <p:nvPr/>
              </p:nvSpPr>
              <p:spPr bwMode="auto">
                <a:xfrm>
                  <a:off x="191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87" name="Line 950"/>
                <p:cNvSpPr>
                  <a:spLocks noChangeShapeType="1"/>
                </p:cNvSpPr>
                <p:nvPr/>
              </p:nvSpPr>
              <p:spPr bwMode="auto">
                <a:xfrm>
                  <a:off x="191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88" name="Line 951"/>
                <p:cNvSpPr>
                  <a:spLocks noChangeShapeType="1"/>
                </p:cNvSpPr>
                <p:nvPr/>
              </p:nvSpPr>
              <p:spPr bwMode="auto">
                <a:xfrm>
                  <a:off x="191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89" name="Line 952"/>
                <p:cNvSpPr>
                  <a:spLocks noChangeShapeType="1"/>
                </p:cNvSpPr>
                <p:nvPr/>
              </p:nvSpPr>
              <p:spPr bwMode="auto">
                <a:xfrm>
                  <a:off x="191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Line 953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91" name="Line 954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92" name="Line 955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93" name="Line 956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94" name="Line 957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95" name="Line 958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96" name="Line 959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97" name="Line 960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98" name="Line 961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99" name="Line 962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00" name="Line 963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01" name="Line 964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Line 965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Line 966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Line 967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05" name="Line 968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06" name="Line 969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07" name="Line 970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08" name="Line 971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Line 972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Line 973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Line 974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Line 975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Line 976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14" name="Line 977"/>
                <p:cNvSpPr>
                  <a:spLocks noChangeShapeType="1"/>
                </p:cNvSpPr>
                <p:nvPr/>
              </p:nvSpPr>
              <p:spPr bwMode="auto">
                <a:xfrm>
                  <a:off x="189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15" name="Line 978"/>
                <p:cNvSpPr>
                  <a:spLocks noChangeShapeType="1"/>
                </p:cNvSpPr>
                <p:nvPr/>
              </p:nvSpPr>
              <p:spPr bwMode="auto">
                <a:xfrm>
                  <a:off x="190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Line 979"/>
                <p:cNvSpPr>
                  <a:spLocks noChangeShapeType="1"/>
                </p:cNvSpPr>
                <p:nvPr/>
              </p:nvSpPr>
              <p:spPr bwMode="auto">
                <a:xfrm>
                  <a:off x="189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Line 980"/>
                <p:cNvSpPr>
                  <a:spLocks noChangeShapeType="1"/>
                </p:cNvSpPr>
                <p:nvPr/>
              </p:nvSpPr>
              <p:spPr bwMode="auto">
                <a:xfrm>
                  <a:off x="190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Line 981"/>
                <p:cNvSpPr>
                  <a:spLocks noChangeShapeType="1"/>
                </p:cNvSpPr>
                <p:nvPr/>
              </p:nvSpPr>
              <p:spPr bwMode="auto">
                <a:xfrm>
                  <a:off x="189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Line 982"/>
                <p:cNvSpPr>
                  <a:spLocks noChangeShapeType="1"/>
                </p:cNvSpPr>
                <p:nvPr/>
              </p:nvSpPr>
              <p:spPr bwMode="auto">
                <a:xfrm>
                  <a:off x="190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20" name="Line 983"/>
                <p:cNvSpPr>
                  <a:spLocks noChangeShapeType="1"/>
                </p:cNvSpPr>
                <p:nvPr/>
              </p:nvSpPr>
              <p:spPr bwMode="auto">
                <a:xfrm>
                  <a:off x="189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21" name="Line 984"/>
                <p:cNvSpPr>
                  <a:spLocks noChangeShapeType="1"/>
                </p:cNvSpPr>
                <p:nvPr/>
              </p:nvSpPr>
              <p:spPr bwMode="auto">
                <a:xfrm>
                  <a:off x="190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22" name="Line 985"/>
                <p:cNvSpPr>
                  <a:spLocks noChangeShapeType="1"/>
                </p:cNvSpPr>
                <p:nvPr/>
              </p:nvSpPr>
              <p:spPr bwMode="auto">
                <a:xfrm>
                  <a:off x="189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23" name="Line 986"/>
                <p:cNvSpPr>
                  <a:spLocks noChangeShapeType="1"/>
                </p:cNvSpPr>
                <p:nvPr/>
              </p:nvSpPr>
              <p:spPr bwMode="auto">
                <a:xfrm>
                  <a:off x="190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24" name="Line 987"/>
                <p:cNvSpPr>
                  <a:spLocks noChangeShapeType="1"/>
                </p:cNvSpPr>
                <p:nvPr/>
              </p:nvSpPr>
              <p:spPr bwMode="auto">
                <a:xfrm>
                  <a:off x="189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25" name="Line 988"/>
                <p:cNvSpPr>
                  <a:spLocks noChangeShapeType="1"/>
                </p:cNvSpPr>
                <p:nvPr/>
              </p:nvSpPr>
              <p:spPr bwMode="auto">
                <a:xfrm>
                  <a:off x="190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Line 989"/>
                <p:cNvSpPr>
                  <a:spLocks noChangeShapeType="1"/>
                </p:cNvSpPr>
                <p:nvPr/>
              </p:nvSpPr>
              <p:spPr bwMode="auto">
                <a:xfrm>
                  <a:off x="189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Line 990"/>
                <p:cNvSpPr>
                  <a:spLocks noChangeShapeType="1"/>
                </p:cNvSpPr>
                <p:nvPr/>
              </p:nvSpPr>
              <p:spPr bwMode="auto">
                <a:xfrm>
                  <a:off x="190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Line 991"/>
                <p:cNvSpPr>
                  <a:spLocks noChangeShapeType="1"/>
                </p:cNvSpPr>
                <p:nvPr/>
              </p:nvSpPr>
              <p:spPr bwMode="auto">
                <a:xfrm>
                  <a:off x="189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Line 992"/>
                <p:cNvSpPr>
                  <a:spLocks noChangeShapeType="1"/>
                </p:cNvSpPr>
                <p:nvPr/>
              </p:nvSpPr>
              <p:spPr bwMode="auto">
                <a:xfrm>
                  <a:off x="190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Line 993"/>
                <p:cNvSpPr>
                  <a:spLocks noChangeShapeType="1"/>
                </p:cNvSpPr>
                <p:nvPr/>
              </p:nvSpPr>
              <p:spPr bwMode="auto">
                <a:xfrm>
                  <a:off x="189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31" name="Line 994"/>
                <p:cNvSpPr>
                  <a:spLocks noChangeShapeType="1"/>
                </p:cNvSpPr>
                <p:nvPr/>
              </p:nvSpPr>
              <p:spPr bwMode="auto">
                <a:xfrm>
                  <a:off x="190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32" name="Line 995"/>
                <p:cNvSpPr>
                  <a:spLocks noChangeShapeType="1"/>
                </p:cNvSpPr>
                <p:nvPr/>
              </p:nvSpPr>
              <p:spPr bwMode="auto">
                <a:xfrm>
                  <a:off x="189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33" name="Line 996"/>
                <p:cNvSpPr>
                  <a:spLocks noChangeShapeType="1"/>
                </p:cNvSpPr>
                <p:nvPr/>
              </p:nvSpPr>
              <p:spPr bwMode="auto">
                <a:xfrm>
                  <a:off x="190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34" name="Line 997"/>
                <p:cNvSpPr>
                  <a:spLocks noChangeShapeType="1"/>
                </p:cNvSpPr>
                <p:nvPr/>
              </p:nvSpPr>
              <p:spPr bwMode="auto">
                <a:xfrm>
                  <a:off x="189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35" name="Line 998"/>
                <p:cNvSpPr>
                  <a:spLocks noChangeShapeType="1"/>
                </p:cNvSpPr>
                <p:nvPr/>
              </p:nvSpPr>
              <p:spPr bwMode="auto">
                <a:xfrm>
                  <a:off x="190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Line 999"/>
                <p:cNvSpPr>
                  <a:spLocks noChangeShapeType="1"/>
                </p:cNvSpPr>
                <p:nvPr/>
              </p:nvSpPr>
              <p:spPr bwMode="auto">
                <a:xfrm>
                  <a:off x="189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37" name="Line 1000"/>
                <p:cNvSpPr>
                  <a:spLocks noChangeShapeType="1"/>
                </p:cNvSpPr>
                <p:nvPr/>
              </p:nvSpPr>
              <p:spPr bwMode="auto">
                <a:xfrm>
                  <a:off x="190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Line 1001"/>
                <p:cNvSpPr>
                  <a:spLocks noChangeShapeType="1"/>
                </p:cNvSpPr>
                <p:nvPr/>
              </p:nvSpPr>
              <p:spPr bwMode="auto">
                <a:xfrm>
                  <a:off x="189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Line 1002"/>
                <p:cNvSpPr>
                  <a:spLocks noChangeShapeType="1"/>
                </p:cNvSpPr>
                <p:nvPr/>
              </p:nvSpPr>
              <p:spPr bwMode="auto">
                <a:xfrm>
                  <a:off x="190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40" name="Line 1003"/>
                <p:cNvSpPr>
                  <a:spLocks noChangeShapeType="1"/>
                </p:cNvSpPr>
                <p:nvPr/>
              </p:nvSpPr>
              <p:spPr bwMode="auto">
                <a:xfrm>
                  <a:off x="189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41" name="Line 1004"/>
                <p:cNvSpPr>
                  <a:spLocks noChangeShapeType="1"/>
                </p:cNvSpPr>
                <p:nvPr/>
              </p:nvSpPr>
              <p:spPr bwMode="auto">
                <a:xfrm>
                  <a:off x="190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42" name="Rectangle 1005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43" name="Rectangle 1006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44" name="Rectangle 1007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45" name="Line 1008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46" name="Line 1009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" name="Group 1010"/>
              <p:cNvGrpSpPr>
                <a:grpSpLocks/>
              </p:cNvGrpSpPr>
              <p:nvPr/>
            </p:nvGrpSpPr>
            <p:grpSpPr bwMode="auto">
              <a:xfrm>
                <a:off x="1972" y="1835"/>
                <a:ext cx="2062" cy="1393"/>
                <a:chOff x="1972" y="1835"/>
                <a:chExt cx="2062" cy="1393"/>
              </a:xfrm>
            </p:grpSpPr>
            <p:sp>
              <p:nvSpPr>
                <p:cNvPr id="347" name="Line 1011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48" name="Line 1012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Line 1013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50" name="Line 1014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51" name="Line 1015"/>
                <p:cNvSpPr>
                  <a:spLocks noChangeShapeType="1"/>
                </p:cNvSpPr>
                <p:nvPr/>
              </p:nvSpPr>
              <p:spPr bwMode="auto">
                <a:xfrm>
                  <a:off x="2557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52" name="Line 1016"/>
                <p:cNvSpPr>
                  <a:spLocks noChangeShapeType="1"/>
                </p:cNvSpPr>
                <p:nvPr/>
              </p:nvSpPr>
              <p:spPr bwMode="auto">
                <a:xfrm>
                  <a:off x="256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53" name="Line 1017"/>
                <p:cNvSpPr>
                  <a:spLocks noChangeShapeType="1"/>
                </p:cNvSpPr>
                <p:nvPr/>
              </p:nvSpPr>
              <p:spPr bwMode="auto">
                <a:xfrm>
                  <a:off x="2425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54" name="Line 1018"/>
                <p:cNvSpPr>
                  <a:spLocks noChangeShapeType="1"/>
                </p:cNvSpPr>
                <p:nvPr/>
              </p:nvSpPr>
              <p:spPr bwMode="auto">
                <a:xfrm>
                  <a:off x="243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Rectangle 1019"/>
                <p:cNvSpPr>
                  <a:spLocks noChangeArrowheads="1"/>
                </p:cNvSpPr>
                <p:nvPr/>
              </p:nvSpPr>
              <p:spPr bwMode="auto">
                <a:xfrm>
                  <a:off x="232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Line 1020"/>
                <p:cNvSpPr>
                  <a:spLocks noChangeShapeType="1"/>
                </p:cNvSpPr>
                <p:nvPr/>
              </p:nvSpPr>
              <p:spPr bwMode="auto">
                <a:xfrm>
                  <a:off x="292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57" name="Line 1021"/>
                <p:cNvSpPr>
                  <a:spLocks noChangeShapeType="1"/>
                </p:cNvSpPr>
                <p:nvPr/>
              </p:nvSpPr>
              <p:spPr bwMode="auto">
                <a:xfrm>
                  <a:off x="293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58" name="Line 1022"/>
                <p:cNvSpPr>
                  <a:spLocks noChangeShapeType="1"/>
                </p:cNvSpPr>
                <p:nvPr/>
              </p:nvSpPr>
              <p:spPr bwMode="auto">
                <a:xfrm>
                  <a:off x="272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59" name="Line 1023"/>
                <p:cNvSpPr>
                  <a:spLocks noChangeShapeType="1"/>
                </p:cNvSpPr>
                <p:nvPr/>
              </p:nvSpPr>
              <p:spPr bwMode="auto">
                <a:xfrm>
                  <a:off x="272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60" name="Line 1024"/>
                <p:cNvSpPr>
                  <a:spLocks noChangeShapeType="1"/>
                </p:cNvSpPr>
                <p:nvPr/>
              </p:nvSpPr>
              <p:spPr bwMode="auto">
                <a:xfrm>
                  <a:off x="2557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61" name="Line 1025"/>
                <p:cNvSpPr>
                  <a:spLocks noChangeShapeType="1"/>
                </p:cNvSpPr>
                <p:nvPr/>
              </p:nvSpPr>
              <p:spPr bwMode="auto">
                <a:xfrm>
                  <a:off x="256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62" name="Rectangle 1026"/>
                <p:cNvSpPr>
                  <a:spLocks noChangeArrowheads="1"/>
                </p:cNvSpPr>
                <p:nvPr/>
              </p:nvSpPr>
              <p:spPr bwMode="auto">
                <a:xfrm>
                  <a:off x="243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63" name="Rectangle 1027"/>
                <p:cNvSpPr>
                  <a:spLocks noChangeArrowheads="1"/>
                </p:cNvSpPr>
                <p:nvPr/>
              </p:nvSpPr>
              <p:spPr bwMode="auto">
                <a:xfrm>
                  <a:off x="275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64" name="Rectangle 1028"/>
                <p:cNvSpPr>
                  <a:spLocks noChangeArrowheads="1"/>
                </p:cNvSpPr>
                <p:nvPr/>
              </p:nvSpPr>
              <p:spPr bwMode="auto">
                <a:xfrm>
                  <a:off x="3009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Rectangle 1029"/>
                <p:cNvSpPr>
                  <a:spLocks noChangeArrowheads="1"/>
                </p:cNvSpPr>
                <p:nvPr/>
              </p:nvSpPr>
              <p:spPr bwMode="auto">
                <a:xfrm>
                  <a:off x="321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Rectangle 1030"/>
                <p:cNvSpPr>
                  <a:spLocks noChangeArrowheads="1"/>
                </p:cNvSpPr>
                <p:nvPr/>
              </p:nvSpPr>
              <p:spPr bwMode="auto">
                <a:xfrm>
                  <a:off x="338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Line 1031"/>
                <p:cNvSpPr>
                  <a:spLocks noChangeShapeType="1"/>
                </p:cNvSpPr>
                <p:nvPr/>
              </p:nvSpPr>
              <p:spPr bwMode="auto">
                <a:xfrm>
                  <a:off x="3506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68" name="Line 1032"/>
                <p:cNvSpPr>
                  <a:spLocks noChangeShapeType="1"/>
                </p:cNvSpPr>
                <p:nvPr/>
              </p:nvSpPr>
              <p:spPr bwMode="auto">
                <a:xfrm>
                  <a:off x="351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Rectangle 1033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70" name="Line 1034"/>
                <p:cNvSpPr>
                  <a:spLocks noChangeShapeType="1"/>
                </p:cNvSpPr>
                <p:nvPr/>
              </p:nvSpPr>
              <p:spPr bwMode="auto">
                <a:xfrm>
                  <a:off x="31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71" name="Line 1035"/>
                <p:cNvSpPr>
                  <a:spLocks noChangeShapeType="1"/>
                </p:cNvSpPr>
                <p:nvPr/>
              </p:nvSpPr>
              <p:spPr bwMode="auto">
                <a:xfrm>
                  <a:off x="31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72" name="Line 1036"/>
                <p:cNvSpPr>
                  <a:spLocks noChangeShapeType="1"/>
                </p:cNvSpPr>
                <p:nvPr/>
              </p:nvSpPr>
              <p:spPr bwMode="auto">
                <a:xfrm>
                  <a:off x="245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73" name="Line 1037"/>
                <p:cNvSpPr>
                  <a:spLocks noChangeShapeType="1"/>
                </p:cNvSpPr>
                <p:nvPr/>
              </p:nvSpPr>
              <p:spPr bwMode="auto">
                <a:xfrm>
                  <a:off x="245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74" name="Line 1038"/>
                <p:cNvSpPr>
                  <a:spLocks noChangeShapeType="1"/>
                </p:cNvSpPr>
                <p:nvPr/>
              </p:nvSpPr>
              <p:spPr bwMode="auto">
                <a:xfrm>
                  <a:off x="233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75" name="Line 1039"/>
                <p:cNvSpPr>
                  <a:spLocks noChangeShapeType="1"/>
                </p:cNvSpPr>
                <p:nvPr/>
              </p:nvSpPr>
              <p:spPr bwMode="auto">
                <a:xfrm>
                  <a:off x="234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76" name="Rectangle 1040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77" name="Rectangle 1041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78" name="Rectangle 1042"/>
                <p:cNvSpPr>
                  <a:spLocks noChangeArrowheads="1"/>
                </p:cNvSpPr>
                <p:nvPr/>
              </p:nvSpPr>
              <p:spPr bwMode="auto">
                <a:xfrm>
                  <a:off x="27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79" name="Line 1043"/>
                <p:cNvSpPr>
                  <a:spLocks noChangeShapeType="1"/>
                </p:cNvSpPr>
                <p:nvPr/>
              </p:nvSpPr>
              <p:spPr bwMode="auto">
                <a:xfrm>
                  <a:off x="300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80" name="Line 1044"/>
                <p:cNvSpPr>
                  <a:spLocks noChangeShapeType="1"/>
                </p:cNvSpPr>
                <p:nvPr/>
              </p:nvSpPr>
              <p:spPr bwMode="auto">
                <a:xfrm>
                  <a:off x="301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81" name="Rectangle 1045"/>
                <p:cNvSpPr>
                  <a:spLocks noChangeArrowheads="1"/>
                </p:cNvSpPr>
                <p:nvPr/>
              </p:nvSpPr>
              <p:spPr bwMode="auto">
                <a:xfrm>
                  <a:off x="279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82" name="Line 1046"/>
                <p:cNvSpPr>
                  <a:spLocks noChangeShapeType="1"/>
                </p:cNvSpPr>
                <p:nvPr/>
              </p:nvSpPr>
              <p:spPr bwMode="auto">
                <a:xfrm>
                  <a:off x="2676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83" name="Line 1047"/>
                <p:cNvSpPr>
                  <a:spLocks noChangeShapeType="1"/>
                </p:cNvSpPr>
                <p:nvPr/>
              </p:nvSpPr>
              <p:spPr bwMode="auto">
                <a:xfrm>
                  <a:off x="268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84" name="Rectangle 1048"/>
                <p:cNvSpPr>
                  <a:spLocks noChangeArrowheads="1"/>
                </p:cNvSpPr>
                <p:nvPr/>
              </p:nvSpPr>
              <p:spPr bwMode="auto">
                <a:xfrm>
                  <a:off x="253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85" name="Rectangle 1049"/>
                <p:cNvSpPr>
                  <a:spLocks noChangeArrowheads="1"/>
                </p:cNvSpPr>
                <p:nvPr/>
              </p:nvSpPr>
              <p:spPr bwMode="auto">
                <a:xfrm>
                  <a:off x="283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86" name="Line 1050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87" name="Line 1051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88" name="Line 1052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89" name="Line 1053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90" name="Line 1054"/>
                <p:cNvSpPr>
                  <a:spLocks noChangeShapeType="1"/>
                </p:cNvSpPr>
                <p:nvPr/>
              </p:nvSpPr>
              <p:spPr bwMode="auto">
                <a:xfrm>
                  <a:off x="311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91" name="Line 1055"/>
                <p:cNvSpPr>
                  <a:spLocks noChangeShapeType="1"/>
                </p:cNvSpPr>
                <p:nvPr/>
              </p:nvSpPr>
              <p:spPr bwMode="auto">
                <a:xfrm>
                  <a:off x="311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92" name="Rectangle 1056"/>
                <p:cNvSpPr>
                  <a:spLocks noChangeArrowheads="1"/>
                </p:cNvSpPr>
                <p:nvPr/>
              </p:nvSpPr>
              <p:spPr bwMode="auto">
                <a:xfrm>
                  <a:off x="287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93" name="Rectangle 1057"/>
                <p:cNvSpPr>
                  <a:spLocks noChangeArrowheads="1"/>
                </p:cNvSpPr>
                <p:nvPr/>
              </p:nvSpPr>
              <p:spPr bwMode="auto">
                <a:xfrm>
                  <a:off x="310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94" name="Rectangle 1058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95" name="Rectangle 1059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96" name="Rectangle 1060"/>
                <p:cNvSpPr>
                  <a:spLocks noChangeArrowheads="1"/>
                </p:cNvSpPr>
                <p:nvPr/>
              </p:nvSpPr>
              <p:spPr bwMode="auto">
                <a:xfrm>
                  <a:off x="349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Rectangle 1061"/>
                <p:cNvSpPr>
                  <a:spLocks noChangeArrowheads="1"/>
                </p:cNvSpPr>
                <p:nvPr/>
              </p:nvSpPr>
              <p:spPr bwMode="auto">
                <a:xfrm>
                  <a:off x="360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98" name="Rectangle 1062"/>
                <p:cNvSpPr>
                  <a:spLocks noChangeArrowheads="1"/>
                </p:cNvSpPr>
                <p:nvPr/>
              </p:nvSpPr>
              <p:spPr bwMode="auto">
                <a:xfrm>
                  <a:off x="369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99" name="Rectangle 1063"/>
                <p:cNvSpPr>
                  <a:spLocks noChangeArrowheads="1"/>
                </p:cNvSpPr>
                <p:nvPr/>
              </p:nvSpPr>
              <p:spPr bwMode="auto">
                <a:xfrm>
                  <a:off x="376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00" name="Line 1064"/>
                <p:cNvSpPr>
                  <a:spLocks noChangeShapeType="1"/>
                </p:cNvSpPr>
                <p:nvPr/>
              </p:nvSpPr>
              <p:spPr bwMode="auto">
                <a:xfrm>
                  <a:off x="31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01" name="Line 1065"/>
                <p:cNvSpPr>
                  <a:spLocks noChangeShapeType="1"/>
                </p:cNvSpPr>
                <p:nvPr/>
              </p:nvSpPr>
              <p:spPr bwMode="auto">
                <a:xfrm>
                  <a:off x="31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02" name="Line 1066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03" name="Line 1067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04" name="Line 1068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05" name="Line 1069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06" name="Line 1070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07" name="Line 1071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08" name="Line 1072"/>
                <p:cNvSpPr>
                  <a:spLocks noChangeShapeType="1"/>
                </p:cNvSpPr>
                <p:nvPr/>
              </p:nvSpPr>
              <p:spPr bwMode="auto">
                <a:xfrm>
                  <a:off x="245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09" name="Line 1073"/>
                <p:cNvSpPr>
                  <a:spLocks noChangeShapeType="1"/>
                </p:cNvSpPr>
                <p:nvPr/>
              </p:nvSpPr>
              <p:spPr bwMode="auto">
                <a:xfrm>
                  <a:off x="245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Line 1074"/>
                <p:cNvSpPr>
                  <a:spLocks noChangeShapeType="1"/>
                </p:cNvSpPr>
                <p:nvPr/>
              </p:nvSpPr>
              <p:spPr bwMode="auto">
                <a:xfrm>
                  <a:off x="233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11" name="Line 1075"/>
                <p:cNvSpPr>
                  <a:spLocks noChangeShapeType="1"/>
                </p:cNvSpPr>
                <p:nvPr/>
              </p:nvSpPr>
              <p:spPr bwMode="auto">
                <a:xfrm>
                  <a:off x="234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12" name="Line 1076"/>
                <p:cNvSpPr>
                  <a:spLocks noChangeShapeType="1"/>
                </p:cNvSpPr>
                <p:nvPr/>
              </p:nvSpPr>
              <p:spPr bwMode="auto">
                <a:xfrm>
                  <a:off x="224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13" name="Line 1077"/>
                <p:cNvSpPr>
                  <a:spLocks noChangeShapeType="1"/>
                </p:cNvSpPr>
                <p:nvPr/>
              </p:nvSpPr>
              <p:spPr bwMode="auto">
                <a:xfrm>
                  <a:off x="225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14" name="Rectangle 1078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15" name="Line 1079"/>
                <p:cNvSpPr>
                  <a:spLocks noChangeShapeType="1"/>
                </p:cNvSpPr>
                <p:nvPr/>
              </p:nvSpPr>
              <p:spPr bwMode="auto">
                <a:xfrm>
                  <a:off x="3355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16" name="Line 1080"/>
                <p:cNvSpPr>
                  <a:spLocks noChangeShapeType="1"/>
                </p:cNvSpPr>
                <p:nvPr/>
              </p:nvSpPr>
              <p:spPr bwMode="auto">
                <a:xfrm>
                  <a:off x="336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17" name="Line 1081"/>
                <p:cNvSpPr>
                  <a:spLocks noChangeShapeType="1"/>
                </p:cNvSpPr>
                <p:nvPr/>
              </p:nvSpPr>
              <p:spPr bwMode="auto">
                <a:xfrm>
                  <a:off x="31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18" name="Line 1082"/>
                <p:cNvSpPr>
                  <a:spLocks noChangeShapeType="1"/>
                </p:cNvSpPr>
                <p:nvPr/>
              </p:nvSpPr>
              <p:spPr bwMode="auto">
                <a:xfrm>
                  <a:off x="31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19" name="Rectangle 1083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20" name="Rectangle 1084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21" name="Rectangle 1085"/>
                <p:cNvSpPr>
                  <a:spLocks noChangeArrowheads="1"/>
                </p:cNvSpPr>
                <p:nvPr/>
              </p:nvSpPr>
              <p:spPr bwMode="auto">
                <a:xfrm>
                  <a:off x="316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22" name="Rectangle 1086"/>
                <p:cNvSpPr>
                  <a:spLocks noChangeArrowheads="1"/>
                </p:cNvSpPr>
                <p:nvPr/>
              </p:nvSpPr>
              <p:spPr bwMode="auto">
                <a:xfrm>
                  <a:off x="333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Rectangle 1087"/>
                <p:cNvSpPr>
                  <a:spLocks noChangeArrowheads="1"/>
                </p:cNvSpPr>
                <p:nvPr/>
              </p:nvSpPr>
              <p:spPr bwMode="auto">
                <a:xfrm>
                  <a:off x="347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24" name="Line 1088"/>
                <p:cNvSpPr>
                  <a:spLocks noChangeShapeType="1"/>
                </p:cNvSpPr>
                <p:nvPr/>
              </p:nvSpPr>
              <p:spPr bwMode="auto">
                <a:xfrm>
                  <a:off x="218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25" name="Line 1089"/>
                <p:cNvSpPr>
                  <a:spLocks noChangeShapeType="1"/>
                </p:cNvSpPr>
                <p:nvPr/>
              </p:nvSpPr>
              <p:spPr bwMode="auto">
                <a:xfrm>
                  <a:off x="218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26" name="Line 1090"/>
                <p:cNvSpPr>
                  <a:spLocks noChangeShapeType="1"/>
                </p:cNvSpPr>
                <p:nvPr/>
              </p:nvSpPr>
              <p:spPr bwMode="auto">
                <a:xfrm>
                  <a:off x="212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27" name="Line 1091"/>
                <p:cNvSpPr>
                  <a:spLocks noChangeShapeType="1"/>
                </p:cNvSpPr>
                <p:nvPr/>
              </p:nvSpPr>
              <p:spPr bwMode="auto">
                <a:xfrm>
                  <a:off x="213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28" name="Line 1092"/>
                <p:cNvSpPr>
                  <a:spLocks noChangeShapeType="1"/>
                </p:cNvSpPr>
                <p:nvPr/>
              </p:nvSpPr>
              <p:spPr bwMode="auto">
                <a:xfrm>
                  <a:off x="20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29" name="Line 1093"/>
                <p:cNvSpPr>
                  <a:spLocks noChangeShapeType="1"/>
                </p:cNvSpPr>
                <p:nvPr/>
              </p:nvSpPr>
              <p:spPr bwMode="auto">
                <a:xfrm>
                  <a:off x="208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30" name="Line 1094"/>
                <p:cNvSpPr>
                  <a:spLocks noChangeShapeType="1"/>
                </p:cNvSpPr>
                <p:nvPr/>
              </p:nvSpPr>
              <p:spPr bwMode="auto">
                <a:xfrm>
                  <a:off x="204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31" name="Line 1095"/>
                <p:cNvSpPr>
                  <a:spLocks noChangeShapeType="1"/>
                </p:cNvSpPr>
                <p:nvPr/>
              </p:nvSpPr>
              <p:spPr bwMode="auto">
                <a:xfrm>
                  <a:off x="204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32" name="Rectangle 1096"/>
                <p:cNvSpPr>
                  <a:spLocks noChangeArrowheads="1"/>
                </p:cNvSpPr>
                <p:nvPr/>
              </p:nvSpPr>
              <p:spPr bwMode="auto">
                <a:xfrm>
                  <a:off x="2023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33" name="Rectangle 1097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34" name="Line 1098"/>
                <p:cNvSpPr>
                  <a:spLocks noChangeShapeType="1"/>
                </p:cNvSpPr>
                <p:nvPr/>
              </p:nvSpPr>
              <p:spPr bwMode="auto">
                <a:xfrm>
                  <a:off x="31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35" name="Line 1099"/>
                <p:cNvSpPr>
                  <a:spLocks noChangeShapeType="1"/>
                </p:cNvSpPr>
                <p:nvPr/>
              </p:nvSpPr>
              <p:spPr bwMode="auto">
                <a:xfrm>
                  <a:off x="31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36" name="Line 1100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37" name="Line 1101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38" name="Rectangle 1102"/>
                <p:cNvSpPr>
                  <a:spLocks noChangeArrowheads="1"/>
                </p:cNvSpPr>
                <p:nvPr/>
              </p:nvSpPr>
              <p:spPr bwMode="auto">
                <a:xfrm>
                  <a:off x="27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39" name="Line 1103"/>
                <p:cNvSpPr>
                  <a:spLocks noChangeShapeType="1"/>
                </p:cNvSpPr>
                <p:nvPr/>
              </p:nvSpPr>
              <p:spPr bwMode="auto">
                <a:xfrm>
                  <a:off x="212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40" name="Line 1104"/>
                <p:cNvSpPr>
                  <a:spLocks noChangeShapeType="1"/>
                </p:cNvSpPr>
                <p:nvPr/>
              </p:nvSpPr>
              <p:spPr bwMode="auto">
                <a:xfrm>
                  <a:off x="213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41" name="Line 1105"/>
                <p:cNvSpPr>
                  <a:spLocks noChangeShapeType="1"/>
                </p:cNvSpPr>
                <p:nvPr/>
              </p:nvSpPr>
              <p:spPr bwMode="auto">
                <a:xfrm>
                  <a:off x="20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42" name="Line 1106"/>
                <p:cNvSpPr>
                  <a:spLocks noChangeShapeType="1"/>
                </p:cNvSpPr>
                <p:nvPr/>
              </p:nvSpPr>
              <p:spPr bwMode="auto">
                <a:xfrm>
                  <a:off x="208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43" name="Line 1107"/>
                <p:cNvSpPr>
                  <a:spLocks noChangeShapeType="1"/>
                </p:cNvSpPr>
                <p:nvPr/>
              </p:nvSpPr>
              <p:spPr bwMode="auto">
                <a:xfrm>
                  <a:off x="204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44" name="Line 1108"/>
                <p:cNvSpPr>
                  <a:spLocks noChangeShapeType="1"/>
                </p:cNvSpPr>
                <p:nvPr/>
              </p:nvSpPr>
              <p:spPr bwMode="auto">
                <a:xfrm>
                  <a:off x="204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45" name="Line 1109"/>
                <p:cNvSpPr>
                  <a:spLocks noChangeShapeType="1"/>
                </p:cNvSpPr>
                <p:nvPr/>
              </p:nvSpPr>
              <p:spPr bwMode="auto">
                <a:xfrm>
                  <a:off x="2016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46" name="Line 1110"/>
                <p:cNvSpPr>
                  <a:spLocks noChangeShapeType="1"/>
                </p:cNvSpPr>
                <p:nvPr/>
              </p:nvSpPr>
              <p:spPr bwMode="auto">
                <a:xfrm>
                  <a:off x="202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47" name="Line 1111"/>
                <p:cNvSpPr>
                  <a:spLocks noChangeShapeType="1"/>
                </p:cNvSpPr>
                <p:nvPr/>
              </p:nvSpPr>
              <p:spPr bwMode="auto">
                <a:xfrm>
                  <a:off x="1991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48" name="Line 1112"/>
                <p:cNvSpPr>
                  <a:spLocks noChangeShapeType="1"/>
                </p:cNvSpPr>
                <p:nvPr/>
              </p:nvSpPr>
              <p:spPr bwMode="auto">
                <a:xfrm>
                  <a:off x="199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Line 1113"/>
                <p:cNvSpPr>
                  <a:spLocks noChangeShapeType="1"/>
                </p:cNvSpPr>
                <p:nvPr/>
              </p:nvSpPr>
              <p:spPr bwMode="auto">
                <a:xfrm>
                  <a:off x="197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50" name="Line 1114"/>
                <p:cNvSpPr>
                  <a:spLocks noChangeShapeType="1"/>
                </p:cNvSpPr>
                <p:nvPr/>
              </p:nvSpPr>
              <p:spPr bwMode="auto">
                <a:xfrm>
                  <a:off x="197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Line 1115"/>
                <p:cNvSpPr>
                  <a:spLocks noChangeShapeType="1"/>
                </p:cNvSpPr>
                <p:nvPr/>
              </p:nvSpPr>
              <p:spPr bwMode="auto">
                <a:xfrm>
                  <a:off x="300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52" name="Line 1116"/>
                <p:cNvSpPr>
                  <a:spLocks noChangeShapeType="1"/>
                </p:cNvSpPr>
                <p:nvPr/>
              </p:nvSpPr>
              <p:spPr bwMode="auto">
                <a:xfrm>
                  <a:off x="301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53" name="Line 1117"/>
                <p:cNvSpPr>
                  <a:spLocks noChangeShapeType="1"/>
                </p:cNvSpPr>
                <p:nvPr/>
              </p:nvSpPr>
              <p:spPr bwMode="auto">
                <a:xfrm>
                  <a:off x="278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54" name="Line 1118"/>
                <p:cNvSpPr>
                  <a:spLocks noChangeShapeType="1"/>
                </p:cNvSpPr>
                <p:nvPr/>
              </p:nvSpPr>
              <p:spPr bwMode="auto">
                <a:xfrm>
                  <a:off x="279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Line 1119"/>
                <p:cNvSpPr>
                  <a:spLocks noChangeShapeType="1"/>
                </p:cNvSpPr>
                <p:nvPr/>
              </p:nvSpPr>
              <p:spPr bwMode="auto">
                <a:xfrm>
                  <a:off x="261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56" name="Line 1120"/>
                <p:cNvSpPr>
                  <a:spLocks noChangeShapeType="1"/>
                </p:cNvSpPr>
                <p:nvPr/>
              </p:nvSpPr>
              <p:spPr bwMode="auto">
                <a:xfrm>
                  <a:off x="262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57" name="Rectangle 1121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58" name="Rectangle 1122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59" name="Rectangle 1123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60" name="Rectangle 1124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61" name="Rectangle 1125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62" name="Rectangle 1126"/>
                <p:cNvSpPr>
                  <a:spLocks noChangeArrowheads="1"/>
                </p:cNvSpPr>
                <p:nvPr/>
              </p:nvSpPr>
              <p:spPr bwMode="auto">
                <a:xfrm>
                  <a:off x="349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63" name="Rectangle 1127"/>
                <p:cNvSpPr>
                  <a:spLocks noChangeArrowheads="1"/>
                </p:cNvSpPr>
                <p:nvPr/>
              </p:nvSpPr>
              <p:spPr bwMode="auto">
                <a:xfrm>
                  <a:off x="360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64" name="Rectangle 1128"/>
                <p:cNvSpPr>
                  <a:spLocks noChangeArrowheads="1"/>
                </p:cNvSpPr>
                <p:nvPr/>
              </p:nvSpPr>
              <p:spPr bwMode="auto">
                <a:xfrm>
                  <a:off x="369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65" name="Rectangle 1129"/>
                <p:cNvSpPr>
                  <a:spLocks noChangeArrowheads="1"/>
                </p:cNvSpPr>
                <p:nvPr/>
              </p:nvSpPr>
              <p:spPr bwMode="auto">
                <a:xfrm>
                  <a:off x="376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66" name="Rectangle 1130"/>
                <p:cNvSpPr>
                  <a:spLocks noChangeArrowheads="1"/>
                </p:cNvSpPr>
                <p:nvPr/>
              </p:nvSpPr>
              <p:spPr bwMode="auto">
                <a:xfrm>
                  <a:off x="382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67" name="Rectangle 1131"/>
                <p:cNvSpPr>
                  <a:spLocks noChangeArrowheads="1"/>
                </p:cNvSpPr>
                <p:nvPr/>
              </p:nvSpPr>
              <p:spPr bwMode="auto">
                <a:xfrm>
                  <a:off x="386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68" name="Rectangle 1132"/>
                <p:cNvSpPr>
                  <a:spLocks noChangeArrowheads="1"/>
                </p:cNvSpPr>
                <p:nvPr/>
              </p:nvSpPr>
              <p:spPr bwMode="auto">
                <a:xfrm>
                  <a:off x="390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69" name="Rectangle 1133"/>
                <p:cNvSpPr>
                  <a:spLocks noChangeArrowheads="1"/>
                </p:cNvSpPr>
                <p:nvPr/>
              </p:nvSpPr>
              <p:spPr bwMode="auto">
                <a:xfrm>
                  <a:off x="392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Rectangle 1134"/>
                <p:cNvSpPr>
                  <a:spLocks noChangeArrowheads="1"/>
                </p:cNvSpPr>
                <p:nvPr/>
              </p:nvSpPr>
              <p:spPr bwMode="auto">
                <a:xfrm>
                  <a:off x="395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Rectangle 1135"/>
                <p:cNvSpPr>
                  <a:spLocks noChangeArrowheads="1"/>
                </p:cNvSpPr>
                <p:nvPr/>
              </p:nvSpPr>
              <p:spPr bwMode="auto">
                <a:xfrm>
                  <a:off x="397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72" name="Rectangle 1136"/>
                <p:cNvSpPr>
                  <a:spLocks noChangeArrowheads="1"/>
                </p:cNvSpPr>
                <p:nvPr/>
              </p:nvSpPr>
              <p:spPr bwMode="auto">
                <a:xfrm>
                  <a:off x="398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73" name="Rectangle 1137"/>
                <p:cNvSpPr>
                  <a:spLocks noChangeArrowheads="1"/>
                </p:cNvSpPr>
                <p:nvPr/>
              </p:nvSpPr>
              <p:spPr bwMode="auto">
                <a:xfrm>
                  <a:off x="399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74" name="Rectangle 1138"/>
                <p:cNvSpPr>
                  <a:spLocks noChangeArrowheads="1"/>
                </p:cNvSpPr>
                <p:nvPr/>
              </p:nvSpPr>
              <p:spPr bwMode="auto">
                <a:xfrm>
                  <a:off x="400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75" name="Rectangle 1139"/>
                <p:cNvSpPr>
                  <a:spLocks noChangeArrowheads="1"/>
                </p:cNvSpPr>
                <p:nvPr/>
              </p:nvSpPr>
              <p:spPr bwMode="auto">
                <a:xfrm>
                  <a:off x="4015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76" name="Rectangle 1140"/>
                <p:cNvSpPr>
                  <a:spLocks noChangeArrowheads="1"/>
                </p:cNvSpPr>
                <p:nvPr/>
              </p:nvSpPr>
              <p:spPr bwMode="auto">
                <a:xfrm>
                  <a:off x="402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77" name="Rectangle 1141"/>
                <p:cNvSpPr>
                  <a:spLocks noChangeArrowheads="1"/>
                </p:cNvSpPr>
                <p:nvPr/>
              </p:nvSpPr>
              <p:spPr bwMode="auto">
                <a:xfrm>
                  <a:off x="348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78" name="Rectangle 1142"/>
                <p:cNvSpPr>
                  <a:spLocks noChangeArrowheads="1"/>
                </p:cNvSpPr>
                <p:nvPr/>
              </p:nvSpPr>
              <p:spPr bwMode="auto">
                <a:xfrm>
                  <a:off x="360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79" name="Rectangle 1143"/>
                <p:cNvSpPr>
                  <a:spLocks noChangeArrowheads="1"/>
                </p:cNvSpPr>
                <p:nvPr/>
              </p:nvSpPr>
              <p:spPr bwMode="auto">
                <a:xfrm>
                  <a:off x="368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80" name="Rectangle 1144"/>
                <p:cNvSpPr>
                  <a:spLocks noChangeArrowheads="1"/>
                </p:cNvSpPr>
                <p:nvPr/>
              </p:nvSpPr>
              <p:spPr bwMode="auto">
                <a:xfrm>
                  <a:off x="375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81" name="Rectangle 1145"/>
                <p:cNvSpPr>
                  <a:spLocks noChangeArrowheads="1"/>
                </p:cNvSpPr>
                <p:nvPr/>
              </p:nvSpPr>
              <p:spPr bwMode="auto">
                <a:xfrm>
                  <a:off x="381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82" name="Rectangle 1146"/>
                <p:cNvSpPr>
                  <a:spLocks noChangeArrowheads="1"/>
                </p:cNvSpPr>
                <p:nvPr/>
              </p:nvSpPr>
              <p:spPr bwMode="auto">
                <a:xfrm>
                  <a:off x="385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83" name="Rectangle 1147"/>
                <p:cNvSpPr>
                  <a:spLocks noChangeArrowheads="1"/>
                </p:cNvSpPr>
                <p:nvPr/>
              </p:nvSpPr>
              <p:spPr bwMode="auto">
                <a:xfrm>
                  <a:off x="389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Rectangle 1148"/>
                <p:cNvSpPr>
                  <a:spLocks noChangeArrowheads="1"/>
                </p:cNvSpPr>
                <p:nvPr/>
              </p:nvSpPr>
              <p:spPr bwMode="auto">
                <a:xfrm>
                  <a:off x="392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85" name="Rectangle 1149"/>
                <p:cNvSpPr>
                  <a:spLocks noChangeArrowheads="1"/>
                </p:cNvSpPr>
                <p:nvPr/>
              </p:nvSpPr>
              <p:spPr bwMode="auto">
                <a:xfrm>
                  <a:off x="395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Rectangle 1150"/>
                <p:cNvSpPr>
                  <a:spLocks noChangeArrowheads="1"/>
                </p:cNvSpPr>
                <p:nvPr/>
              </p:nvSpPr>
              <p:spPr bwMode="auto">
                <a:xfrm>
                  <a:off x="397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Line 1151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Line 1152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89" name="Line 1153"/>
                <p:cNvSpPr>
                  <a:spLocks noChangeShapeType="1"/>
                </p:cNvSpPr>
                <p:nvPr/>
              </p:nvSpPr>
              <p:spPr bwMode="auto">
                <a:xfrm>
                  <a:off x="245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90" name="Line 1154"/>
                <p:cNvSpPr>
                  <a:spLocks noChangeShapeType="1"/>
                </p:cNvSpPr>
                <p:nvPr/>
              </p:nvSpPr>
              <p:spPr bwMode="auto">
                <a:xfrm>
                  <a:off x="245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Line 1155"/>
                <p:cNvSpPr>
                  <a:spLocks noChangeShapeType="1"/>
                </p:cNvSpPr>
                <p:nvPr/>
              </p:nvSpPr>
              <p:spPr bwMode="auto">
                <a:xfrm>
                  <a:off x="233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Line 1156"/>
                <p:cNvSpPr>
                  <a:spLocks noChangeShapeType="1"/>
                </p:cNvSpPr>
                <p:nvPr/>
              </p:nvSpPr>
              <p:spPr bwMode="auto">
                <a:xfrm>
                  <a:off x="234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Line 1157"/>
                <p:cNvSpPr>
                  <a:spLocks noChangeShapeType="1"/>
                </p:cNvSpPr>
                <p:nvPr/>
              </p:nvSpPr>
              <p:spPr bwMode="auto">
                <a:xfrm>
                  <a:off x="224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Line 1158"/>
                <p:cNvSpPr>
                  <a:spLocks noChangeShapeType="1"/>
                </p:cNvSpPr>
                <p:nvPr/>
              </p:nvSpPr>
              <p:spPr bwMode="auto">
                <a:xfrm>
                  <a:off x="225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Line 1159"/>
                <p:cNvSpPr>
                  <a:spLocks noChangeShapeType="1"/>
                </p:cNvSpPr>
                <p:nvPr/>
              </p:nvSpPr>
              <p:spPr bwMode="auto">
                <a:xfrm>
                  <a:off x="31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96" name="Line 1160"/>
                <p:cNvSpPr>
                  <a:spLocks noChangeShapeType="1"/>
                </p:cNvSpPr>
                <p:nvPr/>
              </p:nvSpPr>
              <p:spPr bwMode="auto">
                <a:xfrm>
                  <a:off x="31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97" name="Rectangle 1161"/>
                <p:cNvSpPr>
                  <a:spLocks noChangeArrowheads="1"/>
                </p:cNvSpPr>
                <p:nvPr/>
              </p:nvSpPr>
              <p:spPr bwMode="auto">
                <a:xfrm>
                  <a:off x="293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98" name="Line 1162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99" name="Line 1163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00" name="Line 1164"/>
                <p:cNvSpPr>
                  <a:spLocks noChangeShapeType="1"/>
                </p:cNvSpPr>
                <p:nvPr/>
              </p:nvSpPr>
              <p:spPr bwMode="auto">
                <a:xfrm>
                  <a:off x="245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01" name="Line 1165"/>
                <p:cNvSpPr>
                  <a:spLocks noChangeShapeType="1"/>
                </p:cNvSpPr>
                <p:nvPr/>
              </p:nvSpPr>
              <p:spPr bwMode="auto">
                <a:xfrm>
                  <a:off x="245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02" name="Line 1166"/>
                <p:cNvSpPr>
                  <a:spLocks noChangeShapeType="1"/>
                </p:cNvSpPr>
                <p:nvPr/>
              </p:nvSpPr>
              <p:spPr bwMode="auto">
                <a:xfrm>
                  <a:off x="233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03" name="Line 1167"/>
                <p:cNvSpPr>
                  <a:spLocks noChangeShapeType="1"/>
                </p:cNvSpPr>
                <p:nvPr/>
              </p:nvSpPr>
              <p:spPr bwMode="auto">
                <a:xfrm>
                  <a:off x="234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04" name="Rectangle 1168"/>
                <p:cNvSpPr>
                  <a:spLocks noChangeArrowheads="1"/>
                </p:cNvSpPr>
                <p:nvPr/>
              </p:nvSpPr>
              <p:spPr bwMode="auto">
                <a:xfrm>
                  <a:off x="225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05" name="Line 1169"/>
                <p:cNvSpPr>
                  <a:spLocks noChangeShapeType="1"/>
                </p:cNvSpPr>
                <p:nvPr/>
              </p:nvSpPr>
              <p:spPr bwMode="auto">
                <a:xfrm>
                  <a:off x="260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06" name="Line 1170"/>
                <p:cNvSpPr>
                  <a:spLocks noChangeShapeType="1"/>
                </p:cNvSpPr>
                <p:nvPr/>
              </p:nvSpPr>
              <p:spPr bwMode="auto">
                <a:xfrm>
                  <a:off x="261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07" name="Rectangle 1171"/>
                <p:cNvSpPr>
                  <a:spLocks noChangeArrowheads="1"/>
                </p:cNvSpPr>
                <p:nvPr/>
              </p:nvSpPr>
              <p:spPr bwMode="auto">
                <a:xfrm>
                  <a:off x="247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08" name="Line 1172"/>
                <p:cNvSpPr>
                  <a:spLocks noChangeShapeType="1"/>
                </p:cNvSpPr>
                <p:nvPr/>
              </p:nvSpPr>
              <p:spPr bwMode="auto">
                <a:xfrm>
                  <a:off x="2777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09" name="Line 1173"/>
                <p:cNvSpPr>
                  <a:spLocks noChangeShapeType="1"/>
                </p:cNvSpPr>
                <p:nvPr/>
              </p:nvSpPr>
              <p:spPr bwMode="auto">
                <a:xfrm>
                  <a:off x="278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10" name="Line 1174"/>
                <p:cNvSpPr>
                  <a:spLocks noChangeShapeType="1"/>
                </p:cNvSpPr>
                <p:nvPr/>
              </p:nvSpPr>
              <p:spPr bwMode="auto">
                <a:xfrm>
                  <a:off x="260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11" name="Line 1175"/>
                <p:cNvSpPr>
                  <a:spLocks noChangeShapeType="1"/>
                </p:cNvSpPr>
                <p:nvPr/>
              </p:nvSpPr>
              <p:spPr bwMode="auto">
                <a:xfrm>
                  <a:off x="261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12" name="Line 1176"/>
                <p:cNvSpPr>
                  <a:spLocks noChangeShapeType="1"/>
                </p:cNvSpPr>
                <p:nvPr/>
              </p:nvSpPr>
              <p:spPr bwMode="auto">
                <a:xfrm>
                  <a:off x="2463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13" name="Line 1177"/>
                <p:cNvSpPr>
                  <a:spLocks noChangeShapeType="1"/>
                </p:cNvSpPr>
                <p:nvPr/>
              </p:nvSpPr>
              <p:spPr bwMode="auto">
                <a:xfrm>
                  <a:off x="246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14" name="Line 1178"/>
                <p:cNvSpPr>
                  <a:spLocks noChangeShapeType="1"/>
                </p:cNvSpPr>
                <p:nvPr/>
              </p:nvSpPr>
              <p:spPr bwMode="auto">
                <a:xfrm>
                  <a:off x="235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15" name="Line 1179"/>
                <p:cNvSpPr>
                  <a:spLocks noChangeShapeType="1"/>
                </p:cNvSpPr>
                <p:nvPr/>
              </p:nvSpPr>
              <p:spPr bwMode="auto">
                <a:xfrm>
                  <a:off x="235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16" name="Line 1180"/>
                <p:cNvSpPr>
                  <a:spLocks noChangeShapeType="1"/>
                </p:cNvSpPr>
                <p:nvPr/>
              </p:nvSpPr>
              <p:spPr bwMode="auto">
                <a:xfrm>
                  <a:off x="226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17" name="Line 1181"/>
                <p:cNvSpPr>
                  <a:spLocks noChangeShapeType="1"/>
                </p:cNvSpPr>
                <p:nvPr/>
              </p:nvSpPr>
              <p:spPr bwMode="auto">
                <a:xfrm>
                  <a:off x="226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18" name="Line 1182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19" name="Line 1183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20" name="Rectangle 1184"/>
                <p:cNvSpPr>
                  <a:spLocks noChangeArrowheads="1"/>
                </p:cNvSpPr>
                <p:nvPr/>
              </p:nvSpPr>
              <p:spPr bwMode="auto">
                <a:xfrm>
                  <a:off x="27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21" name="Rectangle 1185"/>
                <p:cNvSpPr>
                  <a:spLocks noChangeArrowheads="1"/>
                </p:cNvSpPr>
                <p:nvPr/>
              </p:nvSpPr>
              <p:spPr bwMode="auto">
                <a:xfrm>
                  <a:off x="360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22" name="Rectangle 1186"/>
                <p:cNvSpPr>
                  <a:spLocks noChangeArrowheads="1"/>
                </p:cNvSpPr>
                <p:nvPr/>
              </p:nvSpPr>
              <p:spPr bwMode="auto">
                <a:xfrm>
                  <a:off x="369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23" name="Rectangle 1187"/>
                <p:cNvSpPr>
                  <a:spLocks noChangeArrowheads="1"/>
                </p:cNvSpPr>
                <p:nvPr/>
              </p:nvSpPr>
              <p:spPr bwMode="auto">
                <a:xfrm>
                  <a:off x="376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24" name="Rectangle 1188"/>
                <p:cNvSpPr>
                  <a:spLocks noChangeArrowheads="1"/>
                </p:cNvSpPr>
                <p:nvPr/>
              </p:nvSpPr>
              <p:spPr bwMode="auto">
                <a:xfrm>
                  <a:off x="382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25" name="Rectangle 1189"/>
                <p:cNvSpPr>
                  <a:spLocks noChangeArrowheads="1"/>
                </p:cNvSpPr>
                <p:nvPr/>
              </p:nvSpPr>
              <p:spPr bwMode="auto">
                <a:xfrm>
                  <a:off x="386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26" name="Rectangle 1190"/>
                <p:cNvSpPr>
                  <a:spLocks noChangeArrowheads="1"/>
                </p:cNvSpPr>
                <p:nvPr/>
              </p:nvSpPr>
              <p:spPr bwMode="auto">
                <a:xfrm>
                  <a:off x="390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Rectangle 1191"/>
                <p:cNvSpPr>
                  <a:spLocks noChangeArrowheads="1"/>
                </p:cNvSpPr>
                <p:nvPr/>
              </p:nvSpPr>
              <p:spPr bwMode="auto">
                <a:xfrm>
                  <a:off x="392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Rectangle 1192"/>
                <p:cNvSpPr>
                  <a:spLocks noChangeArrowheads="1"/>
                </p:cNvSpPr>
                <p:nvPr/>
              </p:nvSpPr>
              <p:spPr bwMode="auto">
                <a:xfrm>
                  <a:off x="395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29" name="Rectangle 1193"/>
                <p:cNvSpPr>
                  <a:spLocks noChangeArrowheads="1"/>
                </p:cNvSpPr>
                <p:nvPr/>
              </p:nvSpPr>
              <p:spPr bwMode="auto">
                <a:xfrm>
                  <a:off x="397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30" name="Rectangle 1194"/>
                <p:cNvSpPr>
                  <a:spLocks noChangeArrowheads="1"/>
                </p:cNvSpPr>
                <p:nvPr/>
              </p:nvSpPr>
              <p:spPr bwMode="auto">
                <a:xfrm>
                  <a:off x="398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Rectangle 1195"/>
                <p:cNvSpPr>
                  <a:spLocks noChangeArrowheads="1"/>
                </p:cNvSpPr>
                <p:nvPr/>
              </p:nvSpPr>
              <p:spPr bwMode="auto">
                <a:xfrm>
                  <a:off x="399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Line 1196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Line 1197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Rectangle 1198"/>
                <p:cNvSpPr>
                  <a:spLocks noChangeArrowheads="1"/>
                </p:cNvSpPr>
                <p:nvPr/>
              </p:nvSpPr>
              <p:spPr bwMode="auto">
                <a:xfrm>
                  <a:off x="27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Rectangle 1199"/>
                <p:cNvSpPr>
                  <a:spLocks noChangeArrowheads="1"/>
                </p:cNvSpPr>
                <p:nvPr/>
              </p:nvSpPr>
              <p:spPr bwMode="auto">
                <a:xfrm>
                  <a:off x="265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36" name="Line 1200"/>
                <p:cNvSpPr>
                  <a:spLocks noChangeShapeType="1"/>
                </p:cNvSpPr>
                <p:nvPr/>
              </p:nvSpPr>
              <p:spPr bwMode="auto">
                <a:xfrm>
                  <a:off x="292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37" name="Line 1201"/>
                <p:cNvSpPr>
                  <a:spLocks noChangeShapeType="1"/>
                </p:cNvSpPr>
                <p:nvPr/>
              </p:nvSpPr>
              <p:spPr bwMode="auto">
                <a:xfrm>
                  <a:off x="293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38" name="Rectangle 1202"/>
                <p:cNvSpPr>
                  <a:spLocks noChangeArrowheads="1"/>
                </p:cNvSpPr>
                <p:nvPr/>
              </p:nvSpPr>
              <p:spPr bwMode="auto">
                <a:xfrm>
                  <a:off x="272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39" name="Rectangle 1203"/>
                <p:cNvSpPr>
                  <a:spLocks noChangeArrowheads="1"/>
                </p:cNvSpPr>
                <p:nvPr/>
              </p:nvSpPr>
              <p:spPr bwMode="auto">
                <a:xfrm>
                  <a:off x="299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40" name="Line 1204"/>
                <p:cNvSpPr>
                  <a:spLocks noChangeShapeType="1"/>
                </p:cNvSpPr>
                <p:nvPr/>
              </p:nvSpPr>
              <p:spPr bwMode="auto">
                <a:xfrm>
                  <a:off x="319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41" name="Line 1205"/>
                <p:cNvSpPr>
                  <a:spLocks noChangeShapeType="1"/>
                </p:cNvSpPr>
                <p:nvPr/>
              </p:nvSpPr>
              <p:spPr bwMode="auto">
                <a:xfrm>
                  <a:off x="320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42" name="Rectangle 1206"/>
                <p:cNvSpPr>
                  <a:spLocks noChangeArrowheads="1"/>
                </p:cNvSpPr>
                <p:nvPr/>
              </p:nvSpPr>
              <p:spPr bwMode="auto">
                <a:xfrm>
                  <a:off x="294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43" name="Rectangle 1207"/>
                <p:cNvSpPr>
                  <a:spLocks noChangeArrowheads="1"/>
                </p:cNvSpPr>
                <p:nvPr/>
              </p:nvSpPr>
              <p:spPr bwMode="auto">
                <a:xfrm>
                  <a:off x="316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44" name="Rectangle 1208"/>
                <p:cNvSpPr>
                  <a:spLocks noChangeArrowheads="1"/>
                </p:cNvSpPr>
                <p:nvPr/>
              </p:nvSpPr>
              <p:spPr bwMode="auto">
                <a:xfrm>
                  <a:off x="333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45" name="Line 1209"/>
                <p:cNvSpPr>
                  <a:spLocks noChangeShapeType="1"/>
                </p:cNvSpPr>
                <p:nvPr/>
              </p:nvSpPr>
              <p:spPr bwMode="auto">
                <a:xfrm>
                  <a:off x="3474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46" name="Line 1210"/>
                <p:cNvSpPr>
                  <a:spLocks noChangeShapeType="1"/>
                </p:cNvSpPr>
                <p:nvPr/>
              </p:nvSpPr>
              <p:spPr bwMode="auto">
                <a:xfrm>
                  <a:off x="348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" name="Group 1211"/>
              <p:cNvGrpSpPr>
                <a:grpSpLocks/>
              </p:cNvGrpSpPr>
              <p:nvPr/>
            </p:nvGrpSpPr>
            <p:grpSpPr bwMode="auto">
              <a:xfrm>
                <a:off x="1903" y="1835"/>
                <a:ext cx="2087" cy="1393"/>
                <a:chOff x="1903" y="1835"/>
                <a:chExt cx="2087" cy="1393"/>
              </a:xfrm>
            </p:grpSpPr>
            <p:sp>
              <p:nvSpPr>
                <p:cNvPr id="147" name="Line 1212"/>
                <p:cNvSpPr>
                  <a:spLocks noChangeShapeType="1"/>
                </p:cNvSpPr>
                <p:nvPr/>
              </p:nvSpPr>
              <p:spPr bwMode="auto">
                <a:xfrm>
                  <a:off x="316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Line 1213"/>
                <p:cNvSpPr>
                  <a:spLocks noChangeShapeType="1"/>
                </p:cNvSpPr>
                <p:nvPr/>
              </p:nvSpPr>
              <p:spPr bwMode="auto">
                <a:xfrm>
                  <a:off x="316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Rectangle 1214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Rectangle 1215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Rectangle 1216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Rectangle 1217"/>
                <p:cNvSpPr>
                  <a:spLocks noChangeArrowheads="1"/>
                </p:cNvSpPr>
                <p:nvPr/>
              </p:nvSpPr>
              <p:spPr bwMode="auto">
                <a:xfrm>
                  <a:off x="349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Line 1218"/>
                <p:cNvSpPr>
                  <a:spLocks noChangeShapeType="1"/>
                </p:cNvSpPr>
                <p:nvPr/>
              </p:nvSpPr>
              <p:spPr bwMode="auto">
                <a:xfrm>
                  <a:off x="360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Line 1219"/>
                <p:cNvSpPr>
                  <a:spLocks noChangeShapeType="1"/>
                </p:cNvSpPr>
                <p:nvPr/>
              </p:nvSpPr>
              <p:spPr bwMode="auto">
                <a:xfrm>
                  <a:off x="360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5" name="Rectangle 1220"/>
                <p:cNvSpPr>
                  <a:spLocks noChangeArrowheads="1"/>
                </p:cNvSpPr>
                <p:nvPr/>
              </p:nvSpPr>
              <p:spPr bwMode="auto">
                <a:xfrm>
                  <a:off x="326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Rectangle 1221"/>
                <p:cNvSpPr>
                  <a:spLocks noChangeArrowheads="1"/>
                </p:cNvSpPr>
                <p:nvPr/>
              </p:nvSpPr>
              <p:spPr bwMode="auto">
                <a:xfrm>
                  <a:off x="341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Rectangle 1222"/>
                <p:cNvSpPr>
                  <a:spLocks noChangeArrowheads="1"/>
                </p:cNvSpPr>
                <p:nvPr/>
              </p:nvSpPr>
              <p:spPr bwMode="auto">
                <a:xfrm>
                  <a:off x="354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Rectangle 1223"/>
                <p:cNvSpPr>
                  <a:spLocks noChangeArrowheads="1"/>
                </p:cNvSpPr>
                <p:nvPr/>
              </p:nvSpPr>
              <p:spPr bwMode="auto">
                <a:xfrm>
                  <a:off x="364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Rectangle 1224"/>
                <p:cNvSpPr>
                  <a:spLocks noChangeArrowheads="1"/>
                </p:cNvSpPr>
                <p:nvPr/>
              </p:nvSpPr>
              <p:spPr bwMode="auto">
                <a:xfrm>
                  <a:off x="372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Line 1225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Line 1226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Rectangle 1227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Line 1228"/>
                <p:cNvSpPr>
                  <a:spLocks noChangeShapeType="1"/>
                </p:cNvSpPr>
                <p:nvPr/>
              </p:nvSpPr>
              <p:spPr bwMode="auto">
                <a:xfrm>
                  <a:off x="3355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Line 1229"/>
                <p:cNvSpPr>
                  <a:spLocks noChangeShapeType="1"/>
                </p:cNvSpPr>
                <p:nvPr/>
              </p:nvSpPr>
              <p:spPr bwMode="auto">
                <a:xfrm>
                  <a:off x="336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Rectangle 1230"/>
                <p:cNvSpPr>
                  <a:spLocks noChangeArrowheads="1"/>
                </p:cNvSpPr>
                <p:nvPr/>
              </p:nvSpPr>
              <p:spPr bwMode="auto">
                <a:xfrm>
                  <a:off x="306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Rectangle 1231"/>
                <p:cNvSpPr>
                  <a:spLocks noChangeArrowheads="1"/>
                </p:cNvSpPr>
                <p:nvPr/>
              </p:nvSpPr>
              <p:spPr bwMode="auto">
                <a:xfrm>
                  <a:off x="326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Rectangle 1232"/>
                <p:cNvSpPr>
                  <a:spLocks noChangeArrowheads="1"/>
                </p:cNvSpPr>
                <p:nvPr/>
              </p:nvSpPr>
              <p:spPr bwMode="auto">
                <a:xfrm>
                  <a:off x="3418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Rectangle 1233"/>
                <p:cNvSpPr>
                  <a:spLocks noChangeArrowheads="1"/>
                </p:cNvSpPr>
                <p:nvPr/>
              </p:nvSpPr>
              <p:spPr bwMode="auto">
                <a:xfrm>
                  <a:off x="354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Rectangle 1234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Rectangle 1235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Rectangle 1236"/>
                <p:cNvSpPr>
                  <a:spLocks noChangeArrowheads="1"/>
                </p:cNvSpPr>
                <p:nvPr/>
              </p:nvSpPr>
              <p:spPr bwMode="auto">
                <a:xfrm>
                  <a:off x="336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Rectangle 1237"/>
                <p:cNvSpPr>
                  <a:spLocks noChangeArrowheads="1"/>
                </p:cNvSpPr>
                <p:nvPr/>
              </p:nvSpPr>
              <p:spPr bwMode="auto">
                <a:xfrm>
                  <a:off x="349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Rectangle 1238"/>
                <p:cNvSpPr>
                  <a:spLocks noChangeArrowheads="1"/>
                </p:cNvSpPr>
                <p:nvPr/>
              </p:nvSpPr>
              <p:spPr bwMode="auto">
                <a:xfrm>
                  <a:off x="360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Rectangle 1239"/>
                <p:cNvSpPr>
                  <a:spLocks noChangeArrowheads="1"/>
                </p:cNvSpPr>
                <p:nvPr/>
              </p:nvSpPr>
              <p:spPr bwMode="auto">
                <a:xfrm>
                  <a:off x="369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Rectangle 1240"/>
                <p:cNvSpPr>
                  <a:spLocks noChangeArrowheads="1"/>
                </p:cNvSpPr>
                <p:nvPr/>
              </p:nvSpPr>
              <p:spPr bwMode="auto">
                <a:xfrm>
                  <a:off x="3764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Rectangle 1241"/>
                <p:cNvSpPr>
                  <a:spLocks noChangeArrowheads="1"/>
                </p:cNvSpPr>
                <p:nvPr/>
              </p:nvSpPr>
              <p:spPr bwMode="auto">
                <a:xfrm>
                  <a:off x="3820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Rectangle 1242"/>
                <p:cNvSpPr>
                  <a:spLocks noChangeArrowheads="1"/>
                </p:cNvSpPr>
                <p:nvPr/>
              </p:nvSpPr>
              <p:spPr bwMode="auto">
                <a:xfrm>
                  <a:off x="3864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Rectangle 1243"/>
                <p:cNvSpPr>
                  <a:spLocks noChangeArrowheads="1"/>
                </p:cNvSpPr>
                <p:nvPr/>
              </p:nvSpPr>
              <p:spPr bwMode="auto">
                <a:xfrm>
                  <a:off x="3902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Rectangle 1244"/>
                <p:cNvSpPr>
                  <a:spLocks noChangeArrowheads="1"/>
                </p:cNvSpPr>
                <p:nvPr/>
              </p:nvSpPr>
              <p:spPr bwMode="auto">
                <a:xfrm>
                  <a:off x="3927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0" name="Rectangle 1245"/>
                <p:cNvSpPr>
                  <a:spLocks noChangeArrowheads="1"/>
                </p:cNvSpPr>
                <p:nvPr/>
              </p:nvSpPr>
              <p:spPr bwMode="auto">
                <a:xfrm>
                  <a:off x="3952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1" name="Rectangle 1246"/>
                <p:cNvSpPr>
                  <a:spLocks noChangeArrowheads="1"/>
                </p:cNvSpPr>
                <p:nvPr/>
              </p:nvSpPr>
              <p:spPr bwMode="auto">
                <a:xfrm>
                  <a:off x="3971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2" name="Line 1247"/>
                <p:cNvSpPr>
                  <a:spLocks noChangeShapeType="1"/>
                </p:cNvSpPr>
                <p:nvPr/>
              </p:nvSpPr>
              <p:spPr bwMode="auto">
                <a:xfrm>
                  <a:off x="397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Line 1248"/>
                <p:cNvSpPr>
                  <a:spLocks noChangeShapeType="1"/>
                </p:cNvSpPr>
                <p:nvPr/>
              </p:nvSpPr>
              <p:spPr bwMode="auto">
                <a:xfrm>
                  <a:off x="398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Rectangle 1249"/>
                <p:cNvSpPr>
                  <a:spLocks noChangeArrowheads="1"/>
                </p:cNvSpPr>
                <p:nvPr/>
              </p:nvSpPr>
              <p:spPr bwMode="auto">
                <a:xfrm>
                  <a:off x="3569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Line 1250"/>
                <p:cNvSpPr>
                  <a:spLocks noChangeShapeType="1"/>
                </p:cNvSpPr>
                <p:nvPr/>
              </p:nvSpPr>
              <p:spPr bwMode="auto">
                <a:xfrm>
                  <a:off x="245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Line 1251"/>
                <p:cNvSpPr>
                  <a:spLocks noChangeShapeType="1"/>
                </p:cNvSpPr>
                <p:nvPr/>
              </p:nvSpPr>
              <p:spPr bwMode="auto">
                <a:xfrm>
                  <a:off x="245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Line 1252"/>
                <p:cNvSpPr>
                  <a:spLocks noChangeShapeType="1"/>
                </p:cNvSpPr>
                <p:nvPr/>
              </p:nvSpPr>
              <p:spPr bwMode="auto">
                <a:xfrm>
                  <a:off x="233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8" name="Line 1253"/>
                <p:cNvSpPr>
                  <a:spLocks noChangeShapeType="1"/>
                </p:cNvSpPr>
                <p:nvPr/>
              </p:nvSpPr>
              <p:spPr bwMode="auto">
                <a:xfrm>
                  <a:off x="234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9" name="Rectangle 1254"/>
                <p:cNvSpPr>
                  <a:spLocks noChangeArrowheads="1"/>
                </p:cNvSpPr>
                <p:nvPr/>
              </p:nvSpPr>
              <p:spPr bwMode="auto">
                <a:xfrm>
                  <a:off x="225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Rectangle 1255"/>
                <p:cNvSpPr>
                  <a:spLocks noChangeArrowheads="1"/>
                </p:cNvSpPr>
                <p:nvPr/>
              </p:nvSpPr>
              <p:spPr bwMode="auto">
                <a:xfrm>
                  <a:off x="261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Rectangle 1256"/>
                <p:cNvSpPr>
                  <a:spLocks noChangeArrowheads="1"/>
                </p:cNvSpPr>
                <p:nvPr/>
              </p:nvSpPr>
              <p:spPr bwMode="auto">
                <a:xfrm>
                  <a:off x="2903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Line 1257"/>
                <p:cNvSpPr>
                  <a:spLocks noChangeShapeType="1"/>
                </p:cNvSpPr>
                <p:nvPr/>
              </p:nvSpPr>
              <p:spPr bwMode="auto">
                <a:xfrm>
                  <a:off x="3123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Line 1258"/>
                <p:cNvSpPr>
                  <a:spLocks noChangeShapeType="1"/>
                </p:cNvSpPr>
                <p:nvPr/>
              </p:nvSpPr>
              <p:spPr bwMode="auto">
                <a:xfrm>
                  <a:off x="312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Line 1259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Line 1260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6" name="Rectangle 1261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Line 1262"/>
                <p:cNvSpPr>
                  <a:spLocks noChangeShapeType="1"/>
                </p:cNvSpPr>
                <p:nvPr/>
              </p:nvSpPr>
              <p:spPr bwMode="auto">
                <a:xfrm>
                  <a:off x="31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Line 1263"/>
                <p:cNvSpPr>
                  <a:spLocks noChangeShapeType="1"/>
                </p:cNvSpPr>
                <p:nvPr/>
              </p:nvSpPr>
              <p:spPr bwMode="auto">
                <a:xfrm>
                  <a:off x="31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Line 1264"/>
                <p:cNvSpPr>
                  <a:spLocks noChangeShapeType="1"/>
                </p:cNvSpPr>
                <p:nvPr/>
              </p:nvSpPr>
              <p:spPr bwMode="auto">
                <a:xfrm>
                  <a:off x="3355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Line 1265"/>
                <p:cNvSpPr>
                  <a:spLocks noChangeShapeType="1"/>
                </p:cNvSpPr>
                <p:nvPr/>
              </p:nvSpPr>
              <p:spPr bwMode="auto">
                <a:xfrm>
                  <a:off x="336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Line 1266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Line 1267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Rectangle 1268"/>
                <p:cNvSpPr>
                  <a:spLocks noChangeArrowheads="1"/>
                </p:cNvSpPr>
                <p:nvPr/>
              </p:nvSpPr>
              <p:spPr bwMode="auto">
                <a:xfrm>
                  <a:off x="27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Line 1269"/>
                <p:cNvSpPr>
                  <a:spLocks noChangeShapeType="1"/>
                </p:cNvSpPr>
                <p:nvPr/>
              </p:nvSpPr>
              <p:spPr bwMode="auto">
                <a:xfrm>
                  <a:off x="300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05" name="Line 1270"/>
                <p:cNvSpPr>
                  <a:spLocks noChangeShapeType="1"/>
                </p:cNvSpPr>
                <p:nvPr/>
              </p:nvSpPr>
              <p:spPr bwMode="auto">
                <a:xfrm>
                  <a:off x="301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Line 1271"/>
                <p:cNvSpPr>
                  <a:spLocks noChangeShapeType="1"/>
                </p:cNvSpPr>
                <p:nvPr/>
              </p:nvSpPr>
              <p:spPr bwMode="auto">
                <a:xfrm>
                  <a:off x="278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Line 1272"/>
                <p:cNvSpPr>
                  <a:spLocks noChangeShapeType="1"/>
                </p:cNvSpPr>
                <p:nvPr/>
              </p:nvSpPr>
              <p:spPr bwMode="auto">
                <a:xfrm>
                  <a:off x="279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Rectangle 1273"/>
                <p:cNvSpPr>
                  <a:spLocks noChangeArrowheads="1"/>
                </p:cNvSpPr>
                <p:nvPr/>
              </p:nvSpPr>
              <p:spPr bwMode="auto">
                <a:xfrm>
                  <a:off x="301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Rectangle 1274"/>
                <p:cNvSpPr>
                  <a:spLocks noChangeArrowheads="1"/>
                </p:cNvSpPr>
                <p:nvPr/>
              </p:nvSpPr>
              <p:spPr bwMode="auto">
                <a:xfrm>
                  <a:off x="322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Line 1275"/>
                <p:cNvSpPr>
                  <a:spLocks noChangeShapeType="1"/>
                </p:cNvSpPr>
                <p:nvPr/>
              </p:nvSpPr>
              <p:spPr bwMode="auto">
                <a:xfrm>
                  <a:off x="338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Line 1276"/>
                <p:cNvSpPr>
                  <a:spLocks noChangeShapeType="1"/>
                </p:cNvSpPr>
                <p:nvPr/>
              </p:nvSpPr>
              <p:spPr bwMode="auto">
                <a:xfrm>
                  <a:off x="338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2" name="Line 1277"/>
                <p:cNvSpPr>
                  <a:spLocks noChangeShapeType="1"/>
                </p:cNvSpPr>
                <p:nvPr/>
              </p:nvSpPr>
              <p:spPr bwMode="auto">
                <a:xfrm>
                  <a:off x="3085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3" name="Line 1278"/>
                <p:cNvSpPr>
                  <a:spLocks noChangeShapeType="1"/>
                </p:cNvSpPr>
                <p:nvPr/>
              </p:nvSpPr>
              <p:spPr bwMode="auto">
                <a:xfrm>
                  <a:off x="309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Line 1279"/>
                <p:cNvSpPr>
                  <a:spLocks noChangeShapeType="1"/>
                </p:cNvSpPr>
                <p:nvPr/>
              </p:nvSpPr>
              <p:spPr bwMode="auto">
                <a:xfrm>
                  <a:off x="2846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Line 1280"/>
                <p:cNvSpPr>
                  <a:spLocks noChangeShapeType="1"/>
                </p:cNvSpPr>
                <p:nvPr/>
              </p:nvSpPr>
              <p:spPr bwMode="auto">
                <a:xfrm>
                  <a:off x="285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Line 1281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Line 1282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8" name="Line 1283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9" name="Line 1284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Line 1285"/>
                <p:cNvSpPr>
                  <a:spLocks noChangeShapeType="1"/>
                </p:cNvSpPr>
                <p:nvPr/>
              </p:nvSpPr>
              <p:spPr bwMode="auto">
                <a:xfrm>
                  <a:off x="245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Line 1286"/>
                <p:cNvSpPr>
                  <a:spLocks noChangeShapeType="1"/>
                </p:cNvSpPr>
                <p:nvPr/>
              </p:nvSpPr>
              <p:spPr bwMode="auto">
                <a:xfrm>
                  <a:off x="245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Line 1287"/>
                <p:cNvSpPr>
                  <a:spLocks noChangeShapeType="1"/>
                </p:cNvSpPr>
                <p:nvPr/>
              </p:nvSpPr>
              <p:spPr bwMode="auto">
                <a:xfrm>
                  <a:off x="233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Line 1288"/>
                <p:cNvSpPr>
                  <a:spLocks noChangeShapeType="1"/>
                </p:cNvSpPr>
                <p:nvPr/>
              </p:nvSpPr>
              <p:spPr bwMode="auto">
                <a:xfrm>
                  <a:off x="234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Line 1289"/>
                <p:cNvSpPr>
                  <a:spLocks noChangeShapeType="1"/>
                </p:cNvSpPr>
                <p:nvPr/>
              </p:nvSpPr>
              <p:spPr bwMode="auto">
                <a:xfrm>
                  <a:off x="224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Line 1290"/>
                <p:cNvSpPr>
                  <a:spLocks noChangeShapeType="1"/>
                </p:cNvSpPr>
                <p:nvPr/>
              </p:nvSpPr>
              <p:spPr bwMode="auto">
                <a:xfrm>
                  <a:off x="225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Rectangle 1291"/>
                <p:cNvSpPr>
                  <a:spLocks noChangeArrowheads="1"/>
                </p:cNvSpPr>
                <p:nvPr/>
              </p:nvSpPr>
              <p:spPr bwMode="auto">
                <a:xfrm>
                  <a:off x="218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7" name="Rectangle 1292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Rectangle 1293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Line 1294"/>
                <p:cNvSpPr>
                  <a:spLocks noChangeShapeType="1"/>
                </p:cNvSpPr>
                <p:nvPr/>
              </p:nvSpPr>
              <p:spPr bwMode="auto">
                <a:xfrm>
                  <a:off x="2356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0" name="Line 1295"/>
                <p:cNvSpPr>
                  <a:spLocks noChangeShapeType="1"/>
                </p:cNvSpPr>
                <p:nvPr/>
              </p:nvSpPr>
              <p:spPr bwMode="auto">
                <a:xfrm>
                  <a:off x="236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Line 1296"/>
                <p:cNvSpPr>
                  <a:spLocks noChangeShapeType="1"/>
                </p:cNvSpPr>
                <p:nvPr/>
              </p:nvSpPr>
              <p:spPr bwMode="auto">
                <a:xfrm>
                  <a:off x="226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Line 1297"/>
                <p:cNvSpPr>
                  <a:spLocks noChangeShapeType="1"/>
                </p:cNvSpPr>
                <p:nvPr/>
              </p:nvSpPr>
              <p:spPr bwMode="auto">
                <a:xfrm>
                  <a:off x="226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Line 1298"/>
                <p:cNvSpPr>
                  <a:spLocks noChangeShapeType="1"/>
                </p:cNvSpPr>
                <p:nvPr/>
              </p:nvSpPr>
              <p:spPr bwMode="auto">
                <a:xfrm>
                  <a:off x="219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Line 1299"/>
                <p:cNvSpPr>
                  <a:spLocks noChangeShapeType="1"/>
                </p:cNvSpPr>
                <p:nvPr/>
              </p:nvSpPr>
              <p:spPr bwMode="auto">
                <a:xfrm>
                  <a:off x="219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Line 1300"/>
                <p:cNvSpPr>
                  <a:spLocks noChangeShapeType="1"/>
                </p:cNvSpPr>
                <p:nvPr/>
              </p:nvSpPr>
              <p:spPr bwMode="auto">
                <a:xfrm>
                  <a:off x="213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Line 1301"/>
                <p:cNvSpPr>
                  <a:spLocks noChangeShapeType="1"/>
                </p:cNvSpPr>
                <p:nvPr/>
              </p:nvSpPr>
              <p:spPr bwMode="auto">
                <a:xfrm>
                  <a:off x="213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Line 1302"/>
                <p:cNvSpPr>
                  <a:spLocks noChangeShapeType="1"/>
                </p:cNvSpPr>
                <p:nvPr/>
              </p:nvSpPr>
              <p:spPr bwMode="auto">
                <a:xfrm>
                  <a:off x="2086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Line 1303"/>
                <p:cNvSpPr>
                  <a:spLocks noChangeShapeType="1"/>
                </p:cNvSpPr>
                <p:nvPr/>
              </p:nvSpPr>
              <p:spPr bwMode="auto">
                <a:xfrm>
                  <a:off x="209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Line 1304"/>
                <p:cNvSpPr>
                  <a:spLocks noChangeShapeType="1"/>
                </p:cNvSpPr>
                <p:nvPr/>
              </p:nvSpPr>
              <p:spPr bwMode="auto">
                <a:xfrm>
                  <a:off x="204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Line 1305"/>
                <p:cNvSpPr>
                  <a:spLocks noChangeShapeType="1"/>
                </p:cNvSpPr>
                <p:nvPr/>
              </p:nvSpPr>
              <p:spPr bwMode="auto">
                <a:xfrm>
                  <a:off x="205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Line 1306"/>
                <p:cNvSpPr>
                  <a:spLocks noChangeShapeType="1"/>
                </p:cNvSpPr>
                <p:nvPr/>
              </p:nvSpPr>
              <p:spPr bwMode="auto">
                <a:xfrm>
                  <a:off x="2016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Line 1307"/>
                <p:cNvSpPr>
                  <a:spLocks noChangeShapeType="1"/>
                </p:cNvSpPr>
                <p:nvPr/>
              </p:nvSpPr>
              <p:spPr bwMode="auto">
                <a:xfrm>
                  <a:off x="202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Line 1308"/>
                <p:cNvSpPr>
                  <a:spLocks noChangeShapeType="1"/>
                </p:cNvSpPr>
                <p:nvPr/>
              </p:nvSpPr>
              <p:spPr bwMode="auto">
                <a:xfrm>
                  <a:off x="199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Line 1309"/>
                <p:cNvSpPr>
                  <a:spLocks noChangeShapeType="1"/>
                </p:cNvSpPr>
                <p:nvPr/>
              </p:nvSpPr>
              <p:spPr bwMode="auto">
                <a:xfrm>
                  <a:off x="200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Line 1310"/>
                <p:cNvSpPr>
                  <a:spLocks noChangeShapeType="1"/>
                </p:cNvSpPr>
                <p:nvPr/>
              </p:nvSpPr>
              <p:spPr bwMode="auto">
                <a:xfrm>
                  <a:off x="1979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Line 1311"/>
                <p:cNvSpPr>
                  <a:spLocks noChangeShapeType="1"/>
                </p:cNvSpPr>
                <p:nvPr/>
              </p:nvSpPr>
              <p:spPr bwMode="auto">
                <a:xfrm>
                  <a:off x="19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Line 1312"/>
                <p:cNvSpPr>
                  <a:spLocks noChangeShapeType="1"/>
                </p:cNvSpPr>
                <p:nvPr/>
              </p:nvSpPr>
              <p:spPr bwMode="auto">
                <a:xfrm>
                  <a:off x="196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Line 1313"/>
                <p:cNvSpPr>
                  <a:spLocks noChangeShapeType="1"/>
                </p:cNvSpPr>
                <p:nvPr/>
              </p:nvSpPr>
              <p:spPr bwMode="auto">
                <a:xfrm>
                  <a:off x="196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Line 1314"/>
                <p:cNvSpPr>
                  <a:spLocks noChangeShapeType="1"/>
                </p:cNvSpPr>
                <p:nvPr/>
              </p:nvSpPr>
              <p:spPr bwMode="auto">
                <a:xfrm>
                  <a:off x="194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Line 1315"/>
                <p:cNvSpPr>
                  <a:spLocks noChangeShapeType="1"/>
                </p:cNvSpPr>
                <p:nvPr/>
              </p:nvSpPr>
              <p:spPr bwMode="auto">
                <a:xfrm>
                  <a:off x="195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51" name="Line 1316"/>
                <p:cNvSpPr>
                  <a:spLocks noChangeShapeType="1"/>
                </p:cNvSpPr>
                <p:nvPr/>
              </p:nvSpPr>
              <p:spPr bwMode="auto">
                <a:xfrm>
                  <a:off x="1941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Line 1317"/>
                <p:cNvSpPr>
                  <a:spLocks noChangeShapeType="1"/>
                </p:cNvSpPr>
                <p:nvPr/>
              </p:nvSpPr>
              <p:spPr bwMode="auto">
                <a:xfrm>
                  <a:off x="194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53" name="Line 1318"/>
                <p:cNvSpPr>
                  <a:spLocks noChangeShapeType="1"/>
                </p:cNvSpPr>
                <p:nvPr/>
              </p:nvSpPr>
              <p:spPr bwMode="auto">
                <a:xfrm>
                  <a:off x="1928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54" name="Line 1319"/>
                <p:cNvSpPr>
                  <a:spLocks noChangeShapeType="1"/>
                </p:cNvSpPr>
                <p:nvPr/>
              </p:nvSpPr>
              <p:spPr bwMode="auto">
                <a:xfrm>
                  <a:off x="193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55" name="Line 1320"/>
                <p:cNvSpPr>
                  <a:spLocks noChangeShapeType="1"/>
                </p:cNvSpPr>
                <p:nvPr/>
              </p:nvSpPr>
              <p:spPr bwMode="auto">
                <a:xfrm>
                  <a:off x="192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Line 1321"/>
                <p:cNvSpPr>
                  <a:spLocks noChangeShapeType="1"/>
                </p:cNvSpPr>
                <p:nvPr/>
              </p:nvSpPr>
              <p:spPr bwMode="auto">
                <a:xfrm>
                  <a:off x="192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Line 1322"/>
                <p:cNvSpPr>
                  <a:spLocks noChangeShapeType="1"/>
                </p:cNvSpPr>
                <p:nvPr/>
              </p:nvSpPr>
              <p:spPr bwMode="auto">
                <a:xfrm>
                  <a:off x="192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Line 1323"/>
                <p:cNvSpPr>
                  <a:spLocks noChangeShapeType="1"/>
                </p:cNvSpPr>
                <p:nvPr/>
              </p:nvSpPr>
              <p:spPr bwMode="auto">
                <a:xfrm>
                  <a:off x="192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Line 1324"/>
                <p:cNvSpPr>
                  <a:spLocks noChangeShapeType="1"/>
                </p:cNvSpPr>
                <p:nvPr/>
              </p:nvSpPr>
              <p:spPr bwMode="auto">
                <a:xfrm>
                  <a:off x="1916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0" name="Line 1325"/>
                <p:cNvSpPr>
                  <a:spLocks noChangeShapeType="1"/>
                </p:cNvSpPr>
                <p:nvPr/>
              </p:nvSpPr>
              <p:spPr bwMode="auto">
                <a:xfrm>
                  <a:off x="1922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Line 1326"/>
                <p:cNvSpPr>
                  <a:spLocks noChangeShapeType="1"/>
                </p:cNvSpPr>
                <p:nvPr/>
              </p:nvSpPr>
              <p:spPr bwMode="auto">
                <a:xfrm>
                  <a:off x="191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2" name="Line 1327"/>
                <p:cNvSpPr>
                  <a:spLocks noChangeShapeType="1"/>
                </p:cNvSpPr>
                <p:nvPr/>
              </p:nvSpPr>
              <p:spPr bwMode="auto">
                <a:xfrm>
                  <a:off x="191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3" name="Line 1328"/>
                <p:cNvSpPr>
                  <a:spLocks noChangeShapeType="1"/>
                </p:cNvSpPr>
                <p:nvPr/>
              </p:nvSpPr>
              <p:spPr bwMode="auto">
                <a:xfrm>
                  <a:off x="191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4" name="Line 1329"/>
                <p:cNvSpPr>
                  <a:spLocks noChangeShapeType="1"/>
                </p:cNvSpPr>
                <p:nvPr/>
              </p:nvSpPr>
              <p:spPr bwMode="auto">
                <a:xfrm>
                  <a:off x="191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5" name="Line 1330"/>
                <p:cNvSpPr>
                  <a:spLocks noChangeShapeType="1"/>
                </p:cNvSpPr>
                <p:nvPr/>
              </p:nvSpPr>
              <p:spPr bwMode="auto">
                <a:xfrm>
                  <a:off x="191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Line 1331"/>
                <p:cNvSpPr>
                  <a:spLocks noChangeShapeType="1"/>
                </p:cNvSpPr>
                <p:nvPr/>
              </p:nvSpPr>
              <p:spPr bwMode="auto">
                <a:xfrm>
                  <a:off x="191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Line 1332"/>
                <p:cNvSpPr>
                  <a:spLocks noChangeShapeType="1"/>
                </p:cNvSpPr>
                <p:nvPr/>
              </p:nvSpPr>
              <p:spPr bwMode="auto">
                <a:xfrm>
                  <a:off x="190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8" name="Line 1333"/>
                <p:cNvSpPr>
                  <a:spLocks noChangeShapeType="1"/>
                </p:cNvSpPr>
                <p:nvPr/>
              </p:nvSpPr>
              <p:spPr bwMode="auto">
                <a:xfrm>
                  <a:off x="191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Rectangle 1334"/>
                <p:cNvSpPr>
                  <a:spLocks noChangeArrowheads="1"/>
                </p:cNvSpPr>
                <p:nvPr/>
              </p:nvSpPr>
              <p:spPr bwMode="auto">
                <a:xfrm>
                  <a:off x="1910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Rectangle 1335"/>
                <p:cNvSpPr>
                  <a:spLocks noChangeArrowheads="1"/>
                </p:cNvSpPr>
                <p:nvPr/>
              </p:nvSpPr>
              <p:spPr bwMode="auto">
                <a:xfrm>
                  <a:off x="2337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Line 1336"/>
                <p:cNvSpPr>
                  <a:spLocks noChangeShapeType="1"/>
                </p:cNvSpPr>
                <p:nvPr/>
              </p:nvSpPr>
              <p:spPr bwMode="auto">
                <a:xfrm>
                  <a:off x="267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Line 1337"/>
                <p:cNvSpPr>
                  <a:spLocks noChangeShapeType="1"/>
                </p:cNvSpPr>
                <p:nvPr/>
              </p:nvSpPr>
              <p:spPr bwMode="auto">
                <a:xfrm>
                  <a:off x="267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3" name="Line 1338"/>
                <p:cNvSpPr>
                  <a:spLocks noChangeShapeType="1"/>
                </p:cNvSpPr>
                <p:nvPr/>
              </p:nvSpPr>
              <p:spPr bwMode="auto">
                <a:xfrm>
                  <a:off x="251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4" name="Line 1339"/>
                <p:cNvSpPr>
                  <a:spLocks noChangeShapeType="1"/>
                </p:cNvSpPr>
                <p:nvPr/>
              </p:nvSpPr>
              <p:spPr bwMode="auto">
                <a:xfrm>
                  <a:off x="252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5" name="Line 1340"/>
                <p:cNvSpPr>
                  <a:spLocks noChangeShapeType="1"/>
                </p:cNvSpPr>
                <p:nvPr/>
              </p:nvSpPr>
              <p:spPr bwMode="auto">
                <a:xfrm>
                  <a:off x="2394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6" name="Line 1341"/>
                <p:cNvSpPr>
                  <a:spLocks noChangeShapeType="1"/>
                </p:cNvSpPr>
                <p:nvPr/>
              </p:nvSpPr>
              <p:spPr bwMode="auto">
                <a:xfrm>
                  <a:off x="240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Line 1342"/>
                <p:cNvSpPr>
                  <a:spLocks noChangeShapeType="1"/>
                </p:cNvSpPr>
                <p:nvPr/>
              </p:nvSpPr>
              <p:spPr bwMode="auto">
                <a:xfrm>
                  <a:off x="229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Line 1343"/>
                <p:cNvSpPr>
                  <a:spLocks noChangeShapeType="1"/>
                </p:cNvSpPr>
                <p:nvPr/>
              </p:nvSpPr>
              <p:spPr bwMode="auto">
                <a:xfrm>
                  <a:off x="229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Line 1344"/>
                <p:cNvSpPr>
                  <a:spLocks noChangeShapeType="1"/>
                </p:cNvSpPr>
                <p:nvPr/>
              </p:nvSpPr>
              <p:spPr bwMode="auto">
                <a:xfrm>
                  <a:off x="221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80" name="Line 1345"/>
                <p:cNvSpPr>
                  <a:spLocks noChangeShapeType="1"/>
                </p:cNvSpPr>
                <p:nvPr/>
              </p:nvSpPr>
              <p:spPr bwMode="auto">
                <a:xfrm>
                  <a:off x="222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81" name="Line 1346"/>
                <p:cNvSpPr>
                  <a:spLocks noChangeShapeType="1"/>
                </p:cNvSpPr>
                <p:nvPr/>
              </p:nvSpPr>
              <p:spPr bwMode="auto">
                <a:xfrm>
                  <a:off x="2928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82" name="Line 1347"/>
                <p:cNvSpPr>
                  <a:spLocks noChangeShapeType="1"/>
                </p:cNvSpPr>
                <p:nvPr/>
              </p:nvSpPr>
              <p:spPr bwMode="auto">
                <a:xfrm>
                  <a:off x="293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83" name="Rectangle 1348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84" name="Line 1349"/>
                <p:cNvSpPr>
                  <a:spLocks noChangeShapeType="1"/>
                </p:cNvSpPr>
                <p:nvPr/>
              </p:nvSpPr>
              <p:spPr bwMode="auto">
                <a:xfrm>
                  <a:off x="3355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85" name="Line 1350"/>
                <p:cNvSpPr>
                  <a:spLocks noChangeShapeType="1"/>
                </p:cNvSpPr>
                <p:nvPr/>
              </p:nvSpPr>
              <p:spPr bwMode="auto">
                <a:xfrm>
                  <a:off x="336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86" name="Line 1351"/>
                <p:cNvSpPr>
                  <a:spLocks noChangeShapeType="1"/>
                </p:cNvSpPr>
                <p:nvPr/>
              </p:nvSpPr>
              <p:spPr bwMode="auto">
                <a:xfrm>
                  <a:off x="306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87" name="Line 1352"/>
                <p:cNvSpPr>
                  <a:spLocks noChangeShapeType="1"/>
                </p:cNvSpPr>
                <p:nvPr/>
              </p:nvSpPr>
              <p:spPr bwMode="auto">
                <a:xfrm>
                  <a:off x="306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88" name="Rectangle 1353"/>
                <p:cNvSpPr>
                  <a:spLocks noChangeArrowheads="1"/>
                </p:cNvSpPr>
                <p:nvPr/>
              </p:nvSpPr>
              <p:spPr bwMode="auto">
                <a:xfrm>
                  <a:off x="2833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89" name="Line 1354"/>
                <p:cNvSpPr>
                  <a:spLocks noChangeShapeType="1"/>
                </p:cNvSpPr>
                <p:nvPr/>
              </p:nvSpPr>
              <p:spPr bwMode="auto">
                <a:xfrm>
                  <a:off x="307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90" name="Line 1355"/>
                <p:cNvSpPr>
                  <a:spLocks noChangeShapeType="1"/>
                </p:cNvSpPr>
                <p:nvPr/>
              </p:nvSpPr>
              <p:spPr bwMode="auto">
                <a:xfrm>
                  <a:off x="307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91" name="Line 1356"/>
                <p:cNvSpPr>
                  <a:spLocks noChangeShapeType="1"/>
                </p:cNvSpPr>
                <p:nvPr/>
              </p:nvSpPr>
              <p:spPr bwMode="auto">
                <a:xfrm>
                  <a:off x="2840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92" name="Line 1357"/>
                <p:cNvSpPr>
                  <a:spLocks noChangeShapeType="1"/>
                </p:cNvSpPr>
                <p:nvPr/>
              </p:nvSpPr>
              <p:spPr bwMode="auto">
                <a:xfrm>
                  <a:off x="284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Line 1358"/>
                <p:cNvSpPr>
                  <a:spLocks noChangeShapeType="1"/>
                </p:cNvSpPr>
                <p:nvPr/>
              </p:nvSpPr>
              <p:spPr bwMode="auto">
                <a:xfrm>
                  <a:off x="2651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Line 1359"/>
                <p:cNvSpPr>
                  <a:spLocks noChangeShapeType="1"/>
                </p:cNvSpPr>
                <p:nvPr/>
              </p:nvSpPr>
              <p:spPr bwMode="auto">
                <a:xfrm>
                  <a:off x="265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95" name="Line 1360"/>
                <p:cNvSpPr>
                  <a:spLocks noChangeShapeType="1"/>
                </p:cNvSpPr>
                <p:nvPr/>
              </p:nvSpPr>
              <p:spPr bwMode="auto">
                <a:xfrm>
                  <a:off x="250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Line 1361"/>
                <p:cNvSpPr>
                  <a:spLocks noChangeShapeType="1"/>
                </p:cNvSpPr>
                <p:nvPr/>
              </p:nvSpPr>
              <p:spPr bwMode="auto">
                <a:xfrm>
                  <a:off x="250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97" name="Line 1362"/>
                <p:cNvSpPr>
                  <a:spLocks noChangeShapeType="1"/>
                </p:cNvSpPr>
                <p:nvPr/>
              </p:nvSpPr>
              <p:spPr bwMode="auto">
                <a:xfrm>
                  <a:off x="2381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98" name="Line 1363"/>
                <p:cNvSpPr>
                  <a:spLocks noChangeShapeType="1"/>
                </p:cNvSpPr>
                <p:nvPr/>
              </p:nvSpPr>
              <p:spPr bwMode="auto">
                <a:xfrm>
                  <a:off x="238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99" name="Line 1364"/>
                <p:cNvSpPr>
                  <a:spLocks noChangeShapeType="1"/>
                </p:cNvSpPr>
                <p:nvPr/>
              </p:nvSpPr>
              <p:spPr bwMode="auto">
                <a:xfrm>
                  <a:off x="2287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00" name="Line 1365"/>
                <p:cNvSpPr>
                  <a:spLocks noChangeShapeType="1"/>
                </p:cNvSpPr>
                <p:nvPr/>
              </p:nvSpPr>
              <p:spPr bwMode="auto">
                <a:xfrm>
                  <a:off x="229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01" name="Rectangle 1366"/>
                <p:cNvSpPr>
                  <a:spLocks noChangeArrowheads="1"/>
                </p:cNvSpPr>
                <p:nvPr/>
              </p:nvSpPr>
              <p:spPr bwMode="auto">
                <a:xfrm>
                  <a:off x="2211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02" name="Line 1367"/>
                <p:cNvSpPr>
                  <a:spLocks noChangeShapeType="1"/>
                </p:cNvSpPr>
                <p:nvPr/>
              </p:nvSpPr>
              <p:spPr bwMode="auto">
                <a:xfrm>
                  <a:off x="256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03" name="Line 1368"/>
                <p:cNvSpPr>
                  <a:spLocks noChangeShapeType="1"/>
                </p:cNvSpPr>
                <p:nvPr/>
              </p:nvSpPr>
              <p:spPr bwMode="auto">
                <a:xfrm>
                  <a:off x="257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04" name="Line 1369"/>
                <p:cNvSpPr>
                  <a:spLocks noChangeShapeType="1"/>
                </p:cNvSpPr>
                <p:nvPr/>
              </p:nvSpPr>
              <p:spPr bwMode="auto">
                <a:xfrm>
                  <a:off x="2437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Line 1370"/>
                <p:cNvSpPr>
                  <a:spLocks noChangeShapeType="1"/>
                </p:cNvSpPr>
                <p:nvPr/>
              </p:nvSpPr>
              <p:spPr bwMode="auto">
                <a:xfrm>
                  <a:off x="2444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Line 1371"/>
                <p:cNvSpPr>
                  <a:spLocks noChangeShapeType="1"/>
                </p:cNvSpPr>
                <p:nvPr/>
              </p:nvSpPr>
              <p:spPr bwMode="auto">
                <a:xfrm>
                  <a:off x="2331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Line 1372"/>
                <p:cNvSpPr>
                  <a:spLocks noChangeShapeType="1"/>
                </p:cNvSpPr>
                <p:nvPr/>
              </p:nvSpPr>
              <p:spPr bwMode="auto">
                <a:xfrm>
                  <a:off x="233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Line 1373"/>
                <p:cNvSpPr>
                  <a:spLocks noChangeShapeType="1"/>
                </p:cNvSpPr>
                <p:nvPr/>
              </p:nvSpPr>
              <p:spPr bwMode="auto">
                <a:xfrm>
                  <a:off x="2243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Line 1374"/>
                <p:cNvSpPr>
                  <a:spLocks noChangeShapeType="1"/>
                </p:cNvSpPr>
                <p:nvPr/>
              </p:nvSpPr>
              <p:spPr bwMode="auto">
                <a:xfrm>
                  <a:off x="2249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10" name="Line 1375"/>
                <p:cNvSpPr>
                  <a:spLocks noChangeShapeType="1"/>
                </p:cNvSpPr>
                <p:nvPr/>
              </p:nvSpPr>
              <p:spPr bwMode="auto">
                <a:xfrm>
                  <a:off x="2174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11" name="Line 1376"/>
                <p:cNvSpPr>
                  <a:spLocks noChangeShapeType="1"/>
                </p:cNvSpPr>
                <p:nvPr/>
              </p:nvSpPr>
              <p:spPr bwMode="auto">
                <a:xfrm>
                  <a:off x="218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Line 1377"/>
                <p:cNvSpPr>
                  <a:spLocks noChangeShapeType="1"/>
                </p:cNvSpPr>
                <p:nvPr/>
              </p:nvSpPr>
              <p:spPr bwMode="auto">
                <a:xfrm>
                  <a:off x="2123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13" name="Line 1378"/>
                <p:cNvSpPr>
                  <a:spLocks noChangeShapeType="1"/>
                </p:cNvSpPr>
                <p:nvPr/>
              </p:nvSpPr>
              <p:spPr bwMode="auto">
                <a:xfrm>
                  <a:off x="2130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Line 1379"/>
                <p:cNvSpPr>
                  <a:spLocks noChangeShapeType="1"/>
                </p:cNvSpPr>
                <p:nvPr/>
              </p:nvSpPr>
              <p:spPr bwMode="auto">
                <a:xfrm>
                  <a:off x="20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Line 1380"/>
                <p:cNvSpPr>
                  <a:spLocks noChangeShapeType="1"/>
                </p:cNvSpPr>
                <p:nvPr/>
              </p:nvSpPr>
              <p:spPr bwMode="auto">
                <a:xfrm>
                  <a:off x="208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16" name="Rectangle 1381"/>
                <p:cNvSpPr>
                  <a:spLocks noChangeArrowheads="1"/>
                </p:cNvSpPr>
                <p:nvPr/>
              </p:nvSpPr>
              <p:spPr bwMode="auto">
                <a:xfrm>
                  <a:off x="275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17" name="Rectangle 1382"/>
                <p:cNvSpPr>
                  <a:spLocks noChangeArrowheads="1"/>
                </p:cNvSpPr>
                <p:nvPr/>
              </p:nvSpPr>
              <p:spPr bwMode="auto">
                <a:xfrm>
                  <a:off x="3016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18" name="Line 1383"/>
                <p:cNvSpPr>
                  <a:spLocks noChangeShapeType="1"/>
                </p:cNvSpPr>
                <p:nvPr/>
              </p:nvSpPr>
              <p:spPr bwMode="auto">
                <a:xfrm>
                  <a:off x="3217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19" name="Line 1384"/>
                <p:cNvSpPr>
                  <a:spLocks noChangeShapeType="1"/>
                </p:cNvSpPr>
                <p:nvPr/>
              </p:nvSpPr>
              <p:spPr bwMode="auto">
                <a:xfrm>
                  <a:off x="3223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20" name="Rectangle 1385"/>
                <p:cNvSpPr>
                  <a:spLocks noChangeArrowheads="1"/>
                </p:cNvSpPr>
                <p:nvPr/>
              </p:nvSpPr>
              <p:spPr bwMode="auto">
                <a:xfrm>
                  <a:off x="2959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21" name="Rectangle 1386"/>
                <p:cNvSpPr>
                  <a:spLocks noChangeArrowheads="1"/>
                </p:cNvSpPr>
                <p:nvPr/>
              </p:nvSpPr>
              <p:spPr bwMode="auto">
                <a:xfrm>
                  <a:off x="3173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22" name="Rectangle 1387"/>
                <p:cNvSpPr>
                  <a:spLocks noChangeArrowheads="1"/>
                </p:cNvSpPr>
                <p:nvPr/>
              </p:nvSpPr>
              <p:spPr bwMode="auto">
                <a:xfrm>
                  <a:off x="3349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23" name="Line 1388"/>
                <p:cNvSpPr>
                  <a:spLocks noChangeShapeType="1"/>
                </p:cNvSpPr>
                <p:nvPr/>
              </p:nvSpPr>
              <p:spPr bwMode="auto">
                <a:xfrm>
                  <a:off x="3481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24" name="Line 1389"/>
                <p:cNvSpPr>
                  <a:spLocks noChangeShapeType="1"/>
                </p:cNvSpPr>
                <p:nvPr/>
              </p:nvSpPr>
              <p:spPr bwMode="auto">
                <a:xfrm>
                  <a:off x="3487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25" name="Rectangle 1390"/>
                <p:cNvSpPr>
                  <a:spLocks noChangeArrowheads="1"/>
                </p:cNvSpPr>
                <p:nvPr/>
              </p:nvSpPr>
              <p:spPr bwMode="auto">
                <a:xfrm>
                  <a:off x="3173" y="1835"/>
                  <a:ext cx="12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Rectangle 1391"/>
                <p:cNvSpPr>
                  <a:spLocks noChangeArrowheads="1"/>
                </p:cNvSpPr>
                <p:nvPr/>
              </p:nvSpPr>
              <p:spPr bwMode="auto">
                <a:xfrm>
                  <a:off x="2978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Line 1392"/>
                <p:cNvSpPr>
                  <a:spLocks noChangeShapeType="1"/>
                </p:cNvSpPr>
                <p:nvPr/>
              </p:nvSpPr>
              <p:spPr bwMode="auto">
                <a:xfrm>
                  <a:off x="3179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28" name="Line 1393"/>
                <p:cNvSpPr>
                  <a:spLocks noChangeShapeType="1"/>
                </p:cNvSpPr>
                <p:nvPr/>
              </p:nvSpPr>
              <p:spPr bwMode="auto">
                <a:xfrm>
                  <a:off x="3185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29" name="Line 1394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30" name="Line 1395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31" name="Line 1396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32" name="Line 1397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33" name="Line 1398"/>
                <p:cNvSpPr>
                  <a:spLocks noChangeShapeType="1"/>
                </p:cNvSpPr>
                <p:nvPr/>
              </p:nvSpPr>
              <p:spPr bwMode="auto">
                <a:xfrm>
                  <a:off x="297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34" name="Line 1399"/>
                <p:cNvSpPr>
                  <a:spLocks noChangeShapeType="1"/>
                </p:cNvSpPr>
                <p:nvPr/>
              </p:nvSpPr>
              <p:spPr bwMode="auto">
                <a:xfrm>
                  <a:off x="297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35" name="Line 1400"/>
                <p:cNvSpPr>
                  <a:spLocks noChangeShapeType="1"/>
                </p:cNvSpPr>
                <p:nvPr/>
              </p:nvSpPr>
              <p:spPr bwMode="auto">
                <a:xfrm>
                  <a:off x="2752" y="3222"/>
                  <a:ext cx="12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Line 1401"/>
                <p:cNvSpPr>
                  <a:spLocks noChangeShapeType="1"/>
                </p:cNvSpPr>
                <p:nvPr/>
              </p:nvSpPr>
              <p:spPr bwMode="auto">
                <a:xfrm>
                  <a:off x="275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37" name="Line 1402"/>
                <p:cNvSpPr>
                  <a:spLocks noChangeShapeType="1"/>
                </p:cNvSpPr>
                <p:nvPr/>
              </p:nvSpPr>
              <p:spPr bwMode="auto">
                <a:xfrm>
                  <a:off x="2582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38" name="Line 1403"/>
                <p:cNvSpPr>
                  <a:spLocks noChangeShapeType="1"/>
                </p:cNvSpPr>
                <p:nvPr/>
              </p:nvSpPr>
              <p:spPr bwMode="auto">
                <a:xfrm>
                  <a:off x="2588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39" name="Line 1404"/>
                <p:cNvSpPr>
                  <a:spLocks noChangeShapeType="1"/>
                </p:cNvSpPr>
                <p:nvPr/>
              </p:nvSpPr>
              <p:spPr bwMode="auto">
                <a:xfrm>
                  <a:off x="2450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40" name="Line 1405"/>
                <p:cNvSpPr>
                  <a:spLocks noChangeShapeType="1"/>
                </p:cNvSpPr>
                <p:nvPr/>
              </p:nvSpPr>
              <p:spPr bwMode="auto">
                <a:xfrm>
                  <a:off x="2456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41" name="Rectangle 1406"/>
                <p:cNvSpPr>
                  <a:spLocks noChangeArrowheads="1"/>
                </p:cNvSpPr>
                <p:nvPr/>
              </p:nvSpPr>
              <p:spPr bwMode="auto">
                <a:xfrm>
                  <a:off x="3185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42" name="Line 1407"/>
                <p:cNvSpPr>
                  <a:spLocks noChangeShapeType="1"/>
                </p:cNvSpPr>
                <p:nvPr/>
              </p:nvSpPr>
              <p:spPr bwMode="auto">
                <a:xfrm>
                  <a:off x="3355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43" name="Line 1408"/>
                <p:cNvSpPr>
                  <a:spLocks noChangeShapeType="1"/>
                </p:cNvSpPr>
                <p:nvPr/>
              </p:nvSpPr>
              <p:spPr bwMode="auto">
                <a:xfrm>
                  <a:off x="336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44" name="Rectangle 1409"/>
                <p:cNvSpPr>
                  <a:spLocks noChangeArrowheads="1"/>
                </p:cNvSpPr>
                <p:nvPr/>
              </p:nvSpPr>
              <p:spPr bwMode="auto">
                <a:xfrm>
                  <a:off x="3066" y="1835"/>
                  <a:ext cx="13" cy="12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45" name="Line 1410"/>
                <p:cNvSpPr>
                  <a:spLocks noChangeShapeType="1"/>
                </p:cNvSpPr>
                <p:nvPr/>
              </p:nvSpPr>
              <p:spPr bwMode="auto">
                <a:xfrm>
                  <a:off x="3254" y="3222"/>
                  <a:ext cx="13" cy="1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Line 1411"/>
                <p:cNvSpPr>
                  <a:spLocks noChangeShapeType="1"/>
                </p:cNvSpPr>
                <p:nvPr/>
              </p:nvSpPr>
              <p:spPr bwMode="auto">
                <a:xfrm>
                  <a:off x="3261" y="3216"/>
                  <a:ext cx="1" cy="12"/>
                </a:xfrm>
                <a:prstGeom prst="line">
                  <a:avLst/>
                </a:prstGeom>
                <a:noFill/>
                <a:ln w="9525">
                  <a:solidFill>
                    <a:srgbClr val="00D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" name="Line 1412"/>
              <p:cNvSpPr>
                <a:spLocks noChangeShapeType="1"/>
              </p:cNvSpPr>
              <p:nvPr/>
            </p:nvSpPr>
            <p:spPr bwMode="auto">
              <a:xfrm>
                <a:off x="2752" y="3222"/>
                <a:ext cx="12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" name="Line 1413"/>
              <p:cNvSpPr>
                <a:spLocks noChangeShapeType="1"/>
              </p:cNvSpPr>
              <p:nvPr/>
            </p:nvSpPr>
            <p:spPr bwMode="auto">
              <a:xfrm>
                <a:off x="2758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" name="Line 1414"/>
              <p:cNvSpPr>
                <a:spLocks noChangeShapeType="1"/>
              </p:cNvSpPr>
              <p:nvPr/>
            </p:nvSpPr>
            <p:spPr bwMode="auto">
              <a:xfrm>
                <a:off x="2582" y="3222"/>
                <a:ext cx="13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Line 1415"/>
              <p:cNvSpPr>
                <a:spLocks noChangeShapeType="1"/>
              </p:cNvSpPr>
              <p:nvPr/>
            </p:nvSpPr>
            <p:spPr bwMode="auto">
              <a:xfrm>
                <a:off x="2588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" name="Line 1416"/>
              <p:cNvSpPr>
                <a:spLocks noChangeShapeType="1"/>
              </p:cNvSpPr>
              <p:nvPr/>
            </p:nvSpPr>
            <p:spPr bwMode="auto">
              <a:xfrm>
                <a:off x="2249" y="3222"/>
                <a:ext cx="13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Line 1417"/>
              <p:cNvSpPr>
                <a:spLocks noChangeShapeType="1"/>
              </p:cNvSpPr>
              <p:nvPr/>
            </p:nvSpPr>
            <p:spPr bwMode="auto">
              <a:xfrm>
                <a:off x="2255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Line 1418"/>
              <p:cNvSpPr>
                <a:spLocks noChangeShapeType="1"/>
              </p:cNvSpPr>
              <p:nvPr/>
            </p:nvSpPr>
            <p:spPr bwMode="auto">
              <a:xfrm>
                <a:off x="2180" y="3222"/>
                <a:ext cx="12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" name="Line 1419"/>
              <p:cNvSpPr>
                <a:spLocks noChangeShapeType="1"/>
              </p:cNvSpPr>
              <p:nvPr/>
            </p:nvSpPr>
            <p:spPr bwMode="auto">
              <a:xfrm>
                <a:off x="2186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Line 1420"/>
              <p:cNvSpPr>
                <a:spLocks noChangeShapeType="1"/>
              </p:cNvSpPr>
              <p:nvPr/>
            </p:nvSpPr>
            <p:spPr bwMode="auto">
              <a:xfrm>
                <a:off x="2123" y="3222"/>
                <a:ext cx="13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" name="Line 1421"/>
              <p:cNvSpPr>
                <a:spLocks noChangeShapeType="1"/>
              </p:cNvSpPr>
              <p:nvPr/>
            </p:nvSpPr>
            <p:spPr bwMode="auto">
              <a:xfrm>
                <a:off x="2130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7" name="Line 1422"/>
              <p:cNvSpPr>
                <a:spLocks noChangeShapeType="1"/>
              </p:cNvSpPr>
              <p:nvPr/>
            </p:nvSpPr>
            <p:spPr bwMode="auto">
              <a:xfrm>
                <a:off x="2079" y="3222"/>
                <a:ext cx="13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" name="Line 1423"/>
              <p:cNvSpPr>
                <a:spLocks noChangeShapeType="1"/>
              </p:cNvSpPr>
              <p:nvPr/>
            </p:nvSpPr>
            <p:spPr bwMode="auto">
              <a:xfrm>
                <a:off x="2086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" name="Rectangle 1424"/>
              <p:cNvSpPr>
                <a:spLocks noChangeArrowheads="1"/>
              </p:cNvSpPr>
              <p:nvPr/>
            </p:nvSpPr>
            <p:spPr bwMode="auto">
              <a:xfrm>
                <a:off x="2048" y="1835"/>
                <a:ext cx="12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0" name="Line 1425"/>
              <p:cNvSpPr>
                <a:spLocks noChangeShapeType="1"/>
              </p:cNvSpPr>
              <p:nvPr/>
            </p:nvSpPr>
            <p:spPr bwMode="auto">
              <a:xfrm>
                <a:off x="2444" y="3222"/>
                <a:ext cx="12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1" name="Line 1426"/>
              <p:cNvSpPr>
                <a:spLocks noChangeShapeType="1"/>
              </p:cNvSpPr>
              <p:nvPr/>
            </p:nvSpPr>
            <p:spPr bwMode="auto">
              <a:xfrm>
                <a:off x="2450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2" name="Rectangle 1427"/>
              <p:cNvSpPr>
                <a:spLocks noChangeArrowheads="1"/>
              </p:cNvSpPr>
              <p:nvPr/>
            </p:nvSpPr>
            <p:spPr bwMode="auto">
              <a:xfrm>
                <a:off x="2758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3" name="Rectangle 1428"/>
              <p:cNvSpPr>
                <a:spLocks noChangeArrowheads="1"/>
              </p:cNvSpPr>
              <p:nvPr/>
            </p:nvSpPr>
            <p:spPr bwMode="auto">
              <a:xfrm>
                <a:off x="3116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4" name="Rectangle 1429"/>
              <p:cNvSpPr>
                <a:spLocks noChangeArrowheads="1"/>
              </p:cNvSpPr>
              <p:nvPr/>
            </p:nvSpPr>
            <p:spPr bwMode="auto">
              <a:xfrm>
                <a:off x="3298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" name="Rectangle 1430"/>
              <p:cNvSpPr>
                <a:spLocks noChangeArrowheads="1"/>
              </p:cNvSpPr>
              <p:nvPr/>
            </p:nvSpPr>
            <p:spPr bwMode="auto">
              <a:xfrm>
                <a:off x="3449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" name="Rectangle 1431"/>
              <p:cNvSpPr>
                <a:spLocks noChangeArrowheads="1"/>
              </p:cNvSpPr>
              <p:nvPr/>
            </p:nvSpPr>
            <p:spPr bwMode="auto">
              <a:xfrm>
                <a:off x="3569" y="1835"/>
                <a:ext cx="12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" name="Rectangle 1432"/>
              <p:cNvSpPr>
                <a:spLocks noChangeArrowheads="1"/>
              </p:cNvSpPr>
              <p:nvPr/>
            </p:nvSpPr>
            <p:spPr bwMode="auto">
              <a:xfrm>
                <a:off x="3663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" name="Rectangle 1433"/>
              <p:cNvSpPr>
                <a:spLocks noChangeArrowheads="1"/>
              </p:cNvSpPr>
              <p:nvPr/>
            </p:nvSpPr>
            <p:spPr bwMode="auto">
              <a:xfrm>
                <a:off x="3738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Rectangle 1434"/>
              <p:cNvSpPr>
                <a:spLocks noChangeArrowheads="1"/>
              </p:cNvSpPr>
              <p:nvPr/>
            </p:nvSpPr>
            <p:spPr bwMode="auto">
              <a:xfrm>
                <a:off x="3801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" name="Rectangle 1435"/>
              <p:cNvSpPr>
                <a:spLocks noChangeArrowheads="1"/>
              </p:cNvSpPr>
              <p:nvPr/>
            </p:nvSpPr>
            <p:spPr bwMode="auto">
              <a:xfrm>
                <a:off x="3845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" name="Rectangle 1436"/>
              <p:cNvSpPr>
                <a:spLocks noChangeArrowheads="1"/>
              </p:cNvSpPr>
              <p:nvPr/>
            </p:nvSpPr>
            <p:spPr bwMode="auto">
              <a:xfrm>
                <a:off x="3889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" name="Rectangle 1437"/>
              <p:cNvSpPr>
                <a:spLocks noChangeArrowheads="1"/>
              </p:cNvSpPr>
              <p:nvPr/>
            </p:nvSpPr>
            <p:spPr bwMode="auto">
              <a:xfrm>
                <a:off x="3921" y="1835"/>
                <a:ext cx="12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" name="Line 1438"/>
              <p:cNvSpPr>
                <a:spLocks noChangeShapeType="1"/>
              </p:cNvSpPr>
              <p:nvPr/>
            </p:nvSpPr>
            <p:spPr bwMode="auto">
              <a:xfrm>
                <a:off x="3939" y="3222"/>
                <a:ext cx="13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" name="Line 1439"/>
              <p:cNvSpPr>
                <a:spLocks noChangeShapeType="1"/>
              </p:cNvSpPr>
              <p:nvPr/>
            </p:nvSpPr>
            <p:spPr bwMode="auto">
              <a:xfrm>
                <a:off x="3946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" name="Line 1440"/>
              <p:cNvSpPr>
                <a:spLocks noChangeShapeType="1"/>
              </p:cNvSpPr>
              <p:nvPr/>
            </p:nvSpPr>
            <p:spPr bwMode="auto">
              <a:xfrm>
                <a:off x="3531" y="3222"/>
                <a:ext cx="13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6" name="Line 1441"/>
              <p:cNvSpPr>
                <a:spLocks noChangeShapeType="1"/>
              </p:cNvSpPr>
              <p:nvPr/>
            </p:nvSpPr>
            <p:spPr bwMode="auto">
              <a:xfrm>
                <a:off x="3537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7" name="Rectangle 1442"/>
              <p:cNvSpPr>
                <a:spLocks noChangeArrowheads="1"/>
              </p:cNvSpPr>
              <p:nvPr/>
            </p:nvSpPr>
            <p:spPr bwMode="auto">
              <a:xfrm>
                <a:off x="3210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8" name="Line 1443"/>
              <p:cNvSpPr>
                <a:spLocks noChangeShapeType="1"/>
              </p:cNvSpPr>
              <p:nvPr/>
            </p:nvSpPr>
            <p:spPr bwMode="auto">
              <a:xfrm>
                <a:off x="3368" y="3222"/>
                <a:ext cx="12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" name="Line 1444"/>
              <p:cNvSpPr>
                <a:spLocks noChangeShapeType="1"/>
              </p:cNvSpPr>
              <p:nvPr/>
            </p:nvSpPr>
            <p:spPr bwMode="auto">
              <a:xfrm>
                <a:off x="3374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" name="Rectangle 1445"/>
              <p:cNvSpPr>
                <a:spLocks noChangeArrowheads="1"/>
              </p:cNvSpPr>
              <p:nvPr/>
            </p:nvSpPr>
            <p:spPr bwMode="auto">
              <a:xfrm>
                <a:off x="3085" y="1835"/>
                <a:ext cx="12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1" name="Rectangle 1446"/>
              <p:cNvSpPr>
                <a:spLocks noChangeArrowheads="1"/>
              </p:cNvSpPr>
              <p:nvPr/>
            </p:nvSpPr>
            <p:spPr bwMode="auto">
              <a:xfrm>
                <a:off x="3273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" name="Rectangle 1447"/>
              <p:cNvSpPr>
                <a:spLocks noChangeArrowheads="1"/>
              </p:cNvSpPr>
              <p:nvPr/>
            </p:nvSpPr>
            <p:spPr bwMode="auto">
              <a:xfrm>
                <a:off x="3430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" name="Rectangle 1448"/>
              <p:cNvSpPr>
                <a:spLocks noChangeArrowheads="1"/>
              </p:cNvSpPr>
              <p:nvPr/>
            </p:nvSpPr>
            <p:spPr bwMode="auto">
              <a:xfrm>
                <a:off x="3550" y="1835"/>
                <a:ext cx="12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" name="Rectangle 1449"/>
              <p:cNvSpPr>
                <a:spLocks noChangeArrowheads="1"/>
              </p:cNvSpPr>
              <p:nvPr/>
            </p:nvSpPr>
            <p:spPr bwMode="auto">
              <a:xfrm>
                <a:off x="3650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" name="Rectangle 1450"/>
              <p:cNvSpPr>
                <a:spLocks noChangeArrowheads="1"/>
              </p:cNvSpPr>
              <p:nvPr/>
            </p:nvSpPr>
            <p:spPr bwMode="auto">
              <a:xfrm>
                <a:off x="3726" y="1835"/>
                <a:ext cx="12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" name="Rectangle 1451"/>
              <p:cNvSpPr>
                <a:spLocks noChangeArrowheads="1"/>
              </p:cNvSpPr>
              <p:nvPr/>
            </p:nvSpPr>
            <p:spPr bwMode="auto">
              <a:xfrm>
                <a:off x="3789" y="1835"/>
                <a:ext cx="12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" name="Rectangle 1452"/>
              <p:cNvSpPr>
                <a:spLocks noChangeArrowheads="1"/>
              </p:cNvSpPr>
              <p:nvPr/>
            </p:nvSpPr>
            <p:spPr bwMode="auto">
              <a:xfrm>
                <a:off x="3839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8" name="Rectangle 1453"/>
              <p:cNvSpPr>
                <a:spLocks noChangeArrowheads="1"/>
              </p:cNvSpPr>
              <p:nvPr/>
            </p:nvSpPr>
            <p:spPr bwMode="auto">
              <a:xfrm>
                <a:off x="3883" y="1835"/>
                <a:ext cx="12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9" name="Rectangle 1454"/>
              <p:cNvSpPr>
                <a:spLocks noChangeArrowheads="1"/>
              </p:cNvSpPr>
              <p:nvPr/>
            </p:nvSpPr>
            <p:spPr bwMode="auto">
              <a:xfrm>
                <a:off x="3914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0" name="Rectangle 1455"/>
              <p:cNvSpPr>
                <a:spLocks noChangeArrowheads="1"/>
              </p:cNvSpPr>
              <p:nvPr/>
            </p:nvSpPr>
            <p:spPr bwMode="auto">
              <a:xfrm>
                <a:off x="3939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1" name="Rectangle 1456"/>
              <p:cNvSpPr>
                <a:spLocks noChangeArrowheads="1"/>
              </p:cNvSpPr>
              <p:nvPr/>
            </p:nvSpPr>
            <p:spPr bwMode="auto">
              <a:xfrm>
                <a:off x="3958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2" name="Line 1457"/>
              <p:cNvSpPr>
                <a:spLocks noChangeShapeType="1"/>
              </p:cNvSpPr>
              <p:nvPr/>
            </p:nvSpPr>
            <p:spPr bwMode="auto">
              <a:xfrm>
                <a:off x="2972" y="3222"/>
                <a:ext cx="12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Line 1458"/>
              <p:cNvSpPr>
                <a:spLocks noChangeShapeType="1"/>
              </p:cNvSpPr>
              <p:nvPr/>
            </p:nvSpPr>
            <p:spPr bwMode="auto">
              <a:xfrm>
                <a:off x="2978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4" name="Line 1459"/>
              <p:cNvSpPr>
                <a:spLocks noChangeShapeType="1"/>
              </p:cNvSpPr>
              <p:nvPr/>
            </p:nvSpPr>
            <p:spPr bwMode="auto">
              <a:xfrm>
                <a:off x="2752" y="3222"/>
                <a:ext cx="12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5" name="Line 1460"/>
              <p:cNvSpPr>
                <a:spLocks noChangeShapeType="1"/>
              </p:cNvSpPr>
              <p:nvPr/>
            </p:nvSpPr>
            <p:spPr bwMode="auto">
              <a:xfrm>
                <a:off x="2758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" name="Line 1461"/>
              <p:cNvSpPr>
                <a:spLocks noChangeShapeType="1"/>
              </p:cNvSpPr>
              <p:nvPr/>
            </p:nvSpPr>
            <p:spPr bwMode="auto">
              <a:xfrm>
                <a:off x="2972" y="3222"/>
                <a:ext cx="12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" name="Line 1462"/>
              <p:cNvSpPr>
                <a:spLocks noChangeShapeType="1"/>
              </p:cNvSpPr>
              <p:nvPr/>
            </p:nvSpPr>
            <p:spPr bwMode="auto">
              <a:xfrm>
                <a:off x="2978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8" name="Line 1463"/>
              <p:cNvSpPr>
                <a:spLocks noChangeShapeType="1"/>
              </p:cNvSpPr>
              <p:nvPr/>
            </p:nvSpPr>
            <p:spPr bwMode="auto">
              <a:xfrm>
                <a:off x="2752" y="3222"/>
                <a:ext cx="12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Line 1464"/>
              <p:cNvSpPr>
                <a:spLocks noChangeShapeType="1"/>
              </p:cNvSpPr>
              <p:nvPr/>
            </p:nvSpPr>
            <p:spPr bwMode="auto">
              <a:xfrm>
                <a:off x="2758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Rectangle 1465"/>
              <p:cNvSpPr>
                <a:spLocks noChangeArrowheads="1"/>
              </p:cNvSpPr>
              <p:nvPr/>
            </p:nvSpPr>
            <p:spPr bwMode="auto">
              <a:xfrm>
                <a:off x="2588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" name="Rectangle 1466"/>
              <p:cNvSpPr>
                <a:spLocks noChangeArrowheads="1"/>
              </p:cNvSpPr>
              <p:nvPr/>
            </p:nvSpPr>
            <p:spPr bwMode="auto">
              <a:xfrm>
                <a:off x="2884" y="1835"/>
                <a:ext cx="12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Rectangle 1467"/>
              <p:cNvSpPr>
                <a:spLocks noChangeArrowheads="1"/>
              </p:cNvSpPr>
              <p:nvPr/>
            </p:nvSpPr>
            <p:spPr bwMode="auto">
              <a:xfrm>
                <a:off x="3116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3" name="Rectangle 1468"/>
              <p:cNvSpPr>
                <a:spLocks noChangeArrowheads="1"/>
              </p:cNvSpPr>
              <p:nvPr/>
            </p:nvSpPr>
            <p:spPr bwMode="auto">
              <a:xfrm>
                <a:off x="3298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Rectangle 1469"/>
              <p:cNvSpPr>
                <a:spLocks noChangeArrowheads="1"/>
              </p:cNvSpPr>
              <p:nvPr/>
            </p:nvSpPr>
            <p:spPr bwMode="auto">
              <a:xfrm>
                <a:off x="3449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" name="Rectangle 1470"/>
              <p:cNvSpPr>
                <a:spLocks noChangeArrowheads="1"/>
              </p:cNvSpPr>
              <p:nvPr/>
            </p:nvSpPr>
            <p:spPr bwMode="auto">
              <a:xfrm>
                <a:off x="3569" y="1835"/>
                <a:ext cx="12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6" name="Rectangle 1471"/>
              <p:cNvSpPr>
                <a:spLocks noChangeArrowheads="1"/>
              </p:cNvSpPr>
              <p:nvPr/>
            </p:nvSpPr>
            <p:spPr bwMode="auto">
              <a:xfrm>
                <a:off x="3663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" name="Rectangle 1472"/>
              <p:cNvSpPr>
                <a:spLocks noChangeArrowheads="1"/>
              </p:cNvSpPr>
              <p:nvPr/>
            </p:nvSpPr>
            <p:spPr bwMode="auto">
              <a:xfrm>
                <a:off x="3738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" name="Rectangle 1473"/>
              <p:cNvSpPr>
                <a:spLocks noChangeArrowheads="1"/>
              </p:cNvSpPr>
              <p:nvPr/>
            </p:nvSpPr>
            <p:spPr bwMode="auto">
              <a:xfrm>
                <a:off x="3801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9" name="Rectangle 1474"/>
              <p:cNvSpPr>
                <a:spLocks noChangeArrowheads="1"/>
              </p:cNvSpPr>
              <p:nvPr/>
            </p:nvSpPr>
            <p:spPr bwMode="auto">
              <a:xfrm>
                <a:off x="3845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" name="Line 1475"/>
              <p:cNvSpPr>
                <a:spLocks noChangeShapeType="1"/>
              </p:cNvSpPr>
              <p:nvPr/>
            </p:nvSpPr>
            <p:spPr bwMode="auto">
              <a:xfrm>
                <a:off x="3487" y="3222"/>
                <a:ext cx="13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" name="Line 1476"/>
              <p:cNvSpPr>
                <a:spLocks noChangeShapeType="1"/>
              </p:cNvSpPr>
              <p:nvPr/>
            </p:nvSpPr>
            <p:spPr bwMode="auto">
              <a:xfrm>
                <a:off x="3493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" name="Rectangle 1477"/>
              <p:cNvSpPr>
                <a:spLocks noChangeArrowheads="1"/>
              </p:cNvSpPr>
              <p:nvPr/>
            </p:nvSpPr>
            <p:spPr bwMode="auto">
              <a:xfrm>
                <a:off x="3179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" name="Rectangle 1478"/>
              <p:cNvSpPr>
                <a:spLocks noChangeArrowheads="1"/>
              </p:cNvSpPr>
              <p:nvPr/>
            </p:nvSpPr>
            <p:spPr bwMode="auto">
              <a:xfrm>
                <a:off x="3349" y="1835"/>
                <a:ext cx="12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4" name="Rectangle 1479"/>
              <p:cNvSpPr>
                <a:spLocks noChangeArrowheads="1"/>
              </p:cNvSpPr>
              <p:nvPr/>
            </p:nvSpPr>
            <p:spPr bwMode="auto">
              <a:xfrm>
                <a:off x="3487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" name="Rectangle 1480"/>
              <p:cNvSpPr>
                <a:spLocks noChangeArrowheads="1"/>
              </p:cNvSpPr>
              <p:nvPr/>
            </p:nvSpPr>
            <p:spPr bwMode="auto">
              <a:xfrm>
                <a:off x="3600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6" name="Rectangle 1481"/>
              <p:cNvSpPr>
                <a:spLocks noChangeArrowheads="1"/>
              </p:cNvSpPr>
              <p:nvPr/>
            </p:nvSpPr>
            <p:spPr bwMode="auto">
              <a:xfrm>
                <a:off x="3688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7" name="Line 1482"/>
              <p:cNvSpPr>
                <a:spLocks noChangeShapeType="1"/>
              </p:cNvSpPr>
              <p:nvPr/>
            </p:nvSpPr>
            <p:spPr bwMode="auto">
              <a:xfrm>
                <a:off x="2582" y="3222"/>
                <a:ext cx="13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8" name="Line 1483"/>
              <p:cNvSpPr>
                <a:spLocks noChangeShapeType="1"/>
              </p:cNvSpPr>
              <p:nvPr/>
            </p:nvSpPr>
            <p:spPr bwMode="auto">
              <a:xfrm>
                <a:off x="2588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9" name="Rectangle 1484"/>
              <p:cNvSpPr>
                <a:spLocks noChangeArrowheads="1"/>
              </p:cNvSpPr>
              <p:nvPr/>
            </p:nvSpPr>
            <p:spPr bwMode="auto">
              <a:xfrm>
                <a:off x="2456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0" name="Rectangle 1485"/>
              <p:cNvSpPr>
                <a:spLocks noChangeArrowheads="1"/>
              </p:cNvSpPr>
              <p:nvPr/>
            </p:nvSpPr>
            <p:spPr bwMode="auto">
              <a:xfrm>
                <a:off x="2771" y="1835"/>
                <a:ext cx="12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1" name="Rectangle 1486"/>
              <p:cNvSpPr>
                <a:spLocks noChangeArrowheads="1"/>
              </p:cNvSpPr>
              <p:nvPr/>
            </p:nvSpPr>
            <p:spPr bwMode="auto">
              <a:xfrm>
                <a:off x="3028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2" name="Rectangle 1487"/>
              <p:cNvSpPr>
                <a:spLocks noChangeArrowheads="1"/>
              </p:cNvSpPr>
              <p:nvPr/>
            </p:nvSpPr>
            <p:spPr bwMode="auto">
              <a:xfrm>
                <a:off x="3229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3" name="Line 1488"/>
              <p:cNvSpPr>
                <a:spLocks noChangeShapeType="1"/>
              </p:cNvSpPr>
              <p:nvPr/>
            </p:nvSpPr>
            <p:spPr bwMode="auto">
              <a:xfrm>
                <a:off x="3386" y="3222"/>
                <a:ext cx="13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4" name="Line 1489"/>
              <p:cNvSpPr>
                <a:spLocks noChangeShapeType="1"/>
              </p:cNvSpPr>
              <p:nvPr/>
            </p:nvSpPr>
            <p:spPr bwMode="auto">
              <a:xfrm>
                <a:off x="3393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5" name="Line 1490"/>
              <p:cNvSpPr>
                <a:spLocks noChangeShapeType="1"/>
              </p:cNvSpPr>
              <p:nvPr/>
            </p:nvSpPr>
            <p:spPr bwMode="auto">
              <a:xfrm>
                <a:off x="3091" y="3222"/>
                <a:ext cx="13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" name="Line 1491"/>
              <p:cNvSpPr>
                <a:spLocks noChangeShapeType="1"/>
              </p:cNvSpPr>
              <p:nvPr/>
            </p:nvSpPr>
            <p:spPr bwMode="auto">
              <a:xfrm>
                <a:off x="3097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" name="Line 1492"/>
              <p:cNvSpPr>
                <a:spLocks noChangeShapeType="1"/>
              </p:cNvSpPr>
              <p:nvPr/>
            </p:nvSpPr>
            <p:spPr bwMode="auto">
              <a:xfrm>
                <a:off x="2852" y="3222"/>
                <a:ext cx="13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8" name="Line 1493"/>
              <p:cNvSpPr>
                <a:spLocks noChangeShapeType="1"/>
              </p:cNvSpPr>
              <p:nvPr/>
            </p:nvSpPr>
            <p:spPr bwMode="auto">
              <a:xfrm>
                <a:off x="2859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9" name="Rectangle 1494"/>
              <p:cNvSpPr>
                <a:spLocks noChangeArrowheads="1"/>
              </p:cNvSpPr>
              <p:nvPr/>
            </p:nvSpPr>
            <p:spPr bwMode="auto">
              <a:xfrm>
                <a:off x="2664" y="1835"/>
                <a:ext cx="12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" name="Rectangle 1495"/>
              <p:cNvSpPr>
                <a:spLocks noChangeArrowheads="1"/>
              </p:cNvSpPr>
              <p:nvPr/>
            </p:nvSpPr>
            <p:spPr bwMode="auto">
              <a:xfrm>
                <a:off x="2940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1" name="Rectangle 1496"/>
              <p:cNvSpPr>
                <a:spLocks noChangeArrowheads="1"/>
              </p:cNvSpPr>
              <p:nvPr/>
            </p:nvSpPr>
            <p:spPr bwMode="auto">
              <a:xfrm>
                <a:off x="3160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2" name="Rectangle 1497"/>
              <p:cNvSpPr>
                <a:spLocks noChangeArrowheads="1"/>
              </p:cNvSpPr>
              <p:nvPr/>
            </p:nvSpPr>
            <p:spPr bwMode="auto">
              <a:xfrm>
                <a:off x="3336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3" name="Line 1498"/>
              <p:cNvSpPr>
                <a:spLocks noChangeShapeType="1"/>
              </p:cNvSpPr>
              <p:nvPr/>
            </p:nvSpPr>
            <p:spPr bwMode="auto">
              <a:xfrm>
                <a:off x="3474" y="3222"/>
                <a:ext cx="13" cy="1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4" name="Line 1499"/>
              <p:cNvSpPr>
                <a:spLocks noChangeShapeType="1"/>
              </p:cNvSpPr>
              <p:nvPr/>
            </p:nvSpPr>
            <p:spPr bwMode="auto">
              <a:xfrm>
                <a:off x="3481" y="3216"/>
                <a:ext cx="1" cy="12"/>
              </a:xfrm>
              <a:prstGeom prst="line">
                <a:avLst/>
              </a:prstGeom>
              <a:noFill/>
              <a:ln w="9525">
                <a:solidFill>
                  <a:srgbClr val="00D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5" name="Rectangle 1500"/>
              <p:cNvSpPr>
                <a:spLocks noChangeArrowheads="1"/>
              </p:cNvSpPr>
              <p:nvPr/>
            </p:nvSpPr>
            <p:spPr bwMode="auto">
              <a:xfrm>
                <a:off x="3166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6" name="Rectangle 1501"/>
              <p:cNvSpPr>
                <a:spLocks noChangeArrowheads="1"/>
              </p:cNvSpPr>
              <p:nvPr/>
            </p:nvSpPr>
            <p:spPr bwMode="auto">
              <a:xfrm>
                <a:off x="3342" y="1835"/>
                <a:ext cx="13" cy="1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7" name="Freeform 1502"/>
              <p:cNvSpPr>
                <a:spLocks/>
              </p:cNvSpPr>
              <p:nvPr/>
            </p:nvSpPr>
            <p:spPr bwMode="auto">
              <a:xfrm>
                <a:off x="1910" y="1759"/>
                <a:ext cx="2130" cy="1413"/>
              </a:xfrm>
              <a:custGeom>
                <a:avLst/>
                <a:gdLst>
                  <a:gd name="T0" fmla="*/ 0 w 2130"/>
                  <a:gd name="T1" fmla="*/ 1413 h 1413"/>
                  <a:gd name="T2" fmla="*/ 527 w 2130"/>
                  <a:gd name="T3" fmla="*/ 1061 h 1413"/>
                  <a:gd name="T4" fmla="*/ 1062 w 2130"/>
                  <a:gd name="T5" fmla="*/ 703 h 1413"/>
                  <a:gd name="T6" fmla="*/ 1596 w 2130"/>
                  <a:gd name="T7" fmla="*/ 352 h 1413"/>
                  <a:gd name="T8" fmla="*/ 2130 w 2130"/>
                  <a:gd name="T9" fmla="*/ 0 h 14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30"/>
                  <a:gd name="T16" fmla="*/ 0 h 1413"/>
                  <a:gd name="T17" fmla="*/ 2130 w 2130"/>
                  <a:gd name="T18" fmla="*/ 1413 h 14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30" h="1413">
                    <a:moveTo>
                      <a:pt x="0" y="1413"/>
                    </a:moveTo>
                    <a:lnTo>
                      <a:pt x="527" y="1061"/>
                    </a:lnTo>
                    <a:lnTo>
                      <a:pt x="1062" y="703"/>
                    </a:lnTo>
                    <a:lnTo>
                      <a:pt x="1596" y="352"/>
                    </a:lnTo>
                    <a:lnTo>
                      <a:pt x="2130" y="0"/>
                    </a:lnTo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8" name="Line 1503"/>
              <p:cNvSpPr>
                <a:spLocks noChangeShapeType="1"/>
              </p:cNvSpPr>
              <p:nvPr/>
            </p:nvSpPr>
            <p:spPr bwMode="auto">
              <a:xfrm>
                <a:off x="1803" y="1753"/>
                <a:ext cx="235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" name="Line 1504"/>
              <p:cNvSpPr>
                <a:spLocks noChangeShapeType="1"/>
              </p:cNvSpPr>
              <p:nvPr/>
            </p:nvSpPr>
            <p:spPr bwMode="auto">
              <a:xfrm>
                <a:off x="4153" y="1753"/>
                <a:ext cx="1" cy="15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" name="Line 1505"/>
              <p:cNvSpPr>
                <a:spLocks noChangeShapeType="1"/>
              </p:cNvSpPr>
              <p:nvPr/>
            </p:nvSpPr>
            <p:spPr bwMode="auto">
              <a:xfrm flipH="1">
                <a:off x="1803" y="3291"/>
                <a:ext cx="235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1" name="Line 1506"/>
              <p:cNvSpPr>
                <a:spLocks noChangeShapeType="1"/>
              </p:cNvSpPr>
              <p:nvPr/>
            </p:nvSpPr>
            <p:spPr bwMode="auto">
              <a:xfrm flipV="1">
                <a:off x="1803" y="1753"/>
                <a:ext cx="1" cy="15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2" name="Line 1507"/>
              <p:cNvSpPr>
                <a:spLocks noChangeShapeType="1"/>
              </p:cNvSpPr>
              <p:nvPr/>
            </p:nvSpPr>
            <p:spPr bwMode="auto">
              <a:xfrm>
                <a:off x="1803" y="3291"/>
                <a:ext cx="1" cy="1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3" name="Line 1508"/>
              <p:cNvSpPr>
                <a:spLocks noChangeShapeType="1"/>
              </p:cNvSpPr>
              <p:nvPr/>
            </p:nvSpPr>
            <p:spPr bwMode="auto">
              <a:xfrm>
                <a:off x="1910" y="3291"/>
                <a:ext cx="1" cy="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4" name="Rectangle 1509"/>
              <p:cNvSpPr>
                <a:spLocks noChangeArrowheads="1"/>
              </p:cNvSpPr>
              <p:nvPr/>
            </p:nvSpPr>
            <p:spPr bwMode="auto">
              <a:xfrm>
                <a:off x="1859" y="3360"/>
                <a:ext cx="10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rPr>
                  <a:t>.0</a:t>
                </a: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5" name="Line 1510"/>
              <p:cNvSpPr>
                <a:spLocks noChangeShapeType="1"/>
              </p:cNvSpPr>
              <p:nvPr/>
            </p:nvSpPr>
            <p:spPr bwMode="auto">
              <a:xfrm>
                <a:off x="2016" y="3291"/>
                <a:ext cx="1" cy="1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6" name="Line 1511"/>
              <p:cNvSpPr>
                <a:spLocks noChangeShapeType="1"/>
              </p:cNvSpPr>
              <p:nvPr/>
            </p:nvSpPr>
            <p:spPr bwMode="auto">
              <a:xfrm>
                <a:off x="2123" y="3291"/>
                <a:ext cx="1" cy="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7" name="Rectangle 1512"/>
              <p:cNvSpPr>
                <a:spLocks noChangeArrowheads="1"/>
              </p:cNvSpPr>
              <p:nvPr/>
            </p:nvSpPr>
            <p:spPr bwMode="auto">
              <a:xfrm>
                <a:off x="2073" y="3360"/>
                <a:ext cx="10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rPr>
                  <a:t>.1</a:t>
                </a: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18" name="Line 1513"/>
              <p:cNvSpPr>
                <a:spLocks noChangeShapeType="1"/>
              </p:cNvSpPr>
              <p:nvPr/>
            </p:nvSpPr>
            <p:spPr bwMode="auto">
              <a:xfrm>
                <a:off x="2230" y="3291"/>
                <a:ext cx="1" cy="1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9" name="Line 1514"/>
              <p:cNvSpPr>
                <a:spLocks noChangeShapeType="1"/>
              </p:cNvSpPr>
              <p:nvPr/>
            </p:nvSpPr>
            <p:spPr bwMode="auto">
              <a:xfrm>
                <a:off x="2337" y="3291"/>
                <a:ext cx="1" cy="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0" name="Rectangle 1515"/>
              <p:cNvSpPr>
                <a:spLocks noChangeArrowheads="1"/>
              </p:cNvSpPr>
              <p:nvPr/>
            </p:nvSpPr>
            <p:spPr bwMode="auto">
              <a:xfrm>
                <a:off x="2287" y="3360"/>
                <a:ext cx="10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rPr>
                  <a:t>.2</a:t>
                </a: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21" name="Line 1516"/>
              <p:cNvSpPr>
                <a:spLocks noChangeShapeType="1"/>
              </p:cNvSpPr>
              <p:nvPr/>
            </p:nvSpPr>
            <p:spPr bwMode="auto">
              <a:xfrm>
                <a:off x="2444" y="3291"/>
                <a:ext cx="1" cy="1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2" name="Line 1517"/>
              <p:cNvSpPr>
                <a:spLocks noChangeShapeType="1"/>
              </p:cNvSpPr>
              <p:nvPr/>
            </p:nvSpPr>
            <p:spPr bwMode="auto">
              <a:xfrm>
                <a:off x="2551" y="3291"/>
                <a:ext cx="1" cy="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3" name="Rectangle 1518"/>
              <p:cNvSpPr>
                <a:spLocks noChangeArrowheads="1"/>
              </p:cNvSpPr>
              <p:nvPr/>
            </p:nvSpPr>
            <p:spPr bwMode="auto">
              <a:xfrm>
                <a:off x="2500" y="3360"/>
                <a:ext cx="10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rPr>
                  <a:t>.3</a:t>
                </a: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24" name="Line 1519"/>
              <p:cNvSpPr>
                <a:spLocks noChangeShapeType="1"/>
              </p:cNvSpPr>
              <p:nvPr/>
            </p:nvSpPr>
            <p:spPr bwMode="auto">
              <a:xfrm>
                <a:off x="2657" y="3291"/>
                <a:ext cx="1" cy="1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5" name="Line 1520"/>
              <p:cNvSpPr>
                <a:spLocks noChangeShapeType="1"/>
              </p:cNvSpPr>
              <p:nvPr/>
            </p:nvSpPr>
            <p:spPr bwMode="auto">
              <a:xfrm>
                <a:off x="2764" y="3291"/>
                <a:ext cx="1" cy="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6" name="Rectangle 1521"/>
              <p:cNvSpPr>
                <a:spLocks noChangeArrowheads="1"/>
              </p:cNvSpPr>
              <p:nvPr/>
            </p:nvSpPr>
            <p:spPr bwMode="auto">
              <a:xfrm>
                <a:off x="2714" y="3360"/>
                <a:ext cx="10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rPr>
                  <a:t>.4</a:t>
                </a: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27" name="Line 1522"/>
              <p:cNvSpPr>
                <a:spLocks noChangeShapeType="1"/>
              </p:cNvSpPr>
              <p:nvPr/>
            </p:nvSpPr>
            <p:spPr bwMode="auto">
              <a:xfrm>
                <a:off x="2871" y="3291"/>
                <a:ext cx="1" cy="1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8" name="Line 1523"/>
              <p:cNvSpPr>
                <a:spLocks noChangeShapeType="1"/>
              </p:cNvSpPr>
              <p:nvPr/>
            </p:nvSpPr>
            <p:spPr bwMode="auto">
              <a:xfrm>
                <a:off x="2978" y="3291"/>
                <a:ext cx="1" cy="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9" name="Rectangle 1524"/>
              <p:cNvSpPr>
                <a:spLocks noChangeArrowheads="1"/>
              </p:cNvSpPr>
              <p:nvPr/>
            </p:nvSpPr>
            <p:spPr bwMode="auto">
              <a:xfrm>
                <a:off x="2928" y="3360"/>
                <a:ext cx="10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rPr>
                  <a:t>.5</a:t>
                </a: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0" name="Line 1525"/>
              <p:cNvSpPr>
                <a:spLocks noChangeShapeType="1"/>
              </p:cNvSpPr>
              <p:nvPr/>
            </p:nvSpPr>
            <p:spPr bwMode="auto">
              <a:xfrm>
                <a:off x="3085" y="3291"/>
                <a:ext cx="1" cy="1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1" name="Line 1526"/>
              <p:cNvSpPr>
                <a:spLocks noChangeShapeType="1"/>
              </p:cNvSpPr>
              <p:nvPr/>
            </p:nvSpPr>
            <p:spPr bwMode="auto">
              <a:xfrm>
                <a:off x="3192" y="3291"/>
                <a:ext cx="1" cy="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2" name="Rectangle 1527"/>
              <p:cNvSpPr>
                <a:spLocks noChangeArrowheads="1"/>
              </p:cNvSpPr>
              <p:nvPr/>
            </p:nvSpPr>
            <p:spPr bwMode="auto">
              <a:xfrm>
                <a:off x="3141" y="3360"/>
                <a:ext cx="10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rPr>
                  <a:t>.6</a:t>
                </a: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3" name="Line 1528"/>
              <p:cNvSpPr>
                <a:spLocks noChangeShapeType="1"/>
              </p:cNvSpPr>
              <p:nvPr/>
            </p:nvSpPr>
            <p:spPr bwMode="auto">
              <a:xfrm>
                <a:off x="3298" y="3291"/>
                <a:ext cx="1" cy="1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4" name="Line 1529"/>
              <p:cNvSpPr>
                <a:spLocks noChangeShapeType="1"/>
              </p:cNvSpPr>
              <p:nvPr/>
            </p:nvSpPr>
            <p:spPr bwMode="auto">
              <a:xfrm>
                <a:off x="3405" y="3291"/>
                <a:ext cx="1" cy="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5" name="Rectangle 1530"/>
              <p:cNvSpPr>
                <a:spLocks noChangeArrowheads="1"/>
              </p:cNvSpPr>
              <p:nvPr/>
            </p:nvSpPr>
            <p:spPr bwMode="auto">
              <a:xfrm>
                <a:off x="3355" y="3360"/>
                <a:ext cx="10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rPr>
                  <a:t>.7</a:t>
                </a: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6" name="Line 1531"/>
              <p:cNvSpPr>
                <a:spLocks noChangeShapeType="1"/>
              </p:cNvSpPr>
              <p:nvPr/>
            </p:nvSpPr>
            <p:spPr bwMode="auto">
              <a:xfrm>
                <a:off x="3512" y="3291"/>
                <a:ext cx="1" cy="1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7" name="Line 1532"/>
              <p:cNvSpPr>
                <a:spLocks noChangeShapeType="1"/>
              </p:cNvSpPr>
              <p:nvPr/>
            </p:nvSpPr>
            <p:spPr bwMode="auto">
              <a:xfrm>
                <a:off x="3619" y="3291"/>
                <a:ext cx="1" cy="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8" name="Rectangle 1533"/>
              <p:cNvSpPr>
                <a:spLocks noChangeArrowheads="1"/>
              </p:cNvSpPr>
              <p:nvPr/>
            </p:nvSpPr>
            <p:spPr bwMode="auto">
              <a:xfrm>
                <a:off x="3569" y="3360"/>
                <a:ext cx="10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rPr>
                  <a:t>.8</a:t>
                </a: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39" name="Line 1534"/>
              <p:cNvSpPr>
                <a:spLocks noChangeShapeType="1"/>
              </p:cNvSpPr>
              <p:nvPr/>
            </p:nvSpPr>
            <p:spPr bwMode="auto">
              <a:xfrm>
                <a:off x="3726" y="3291"/>
                <a:ext cx="1" cy="1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0" name="Line 1535"/>
              <p:cNvSpPr>
                <a:spLocks noChangeShapeType="1"/>
              </p:cNvSpPr>
              <p:nvPr/>
            </p:nvSpPr>
            <p:spPr bwMode="auto">
              <a:xfrm>
                <a:off x="3833" y="3291"/>
                <a:ext cx="1" cy="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1" name="Rectangle 1536"/>
              <p:cNvSpPr>
                <a:spLocks noChangeArrowheads="1"/>
              </p:cNvSpPr>
              <p:nvPr/>
            </p:nvSpPr>
            <p:spPr bwMode="auto">
              <a:xfrm>
                <a:off x="3782" y="3360"/>
                <a:ext cx="10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rPr>
                  <a:t>.9</a:t>
                </a: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2" name="Line 1537"/>
              <p:cNvSpPr>
                <a:spLocks noChangeShapeType="1"/>
              </p:cNvSpPr>
              <p:nvPr/>
            </p:nvSpPr>
            <p:spPr bwMode="auto">
              <a:xfrm>
                <a:off x="3939" y="3291"/>
                <a:ext cx="1" cy="1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3" name="Line 1538"/>
              <p:cNvSpPr>
                <a:spLocks noChangeShapeType="1"/>
              </p:cNvSpPr>
              <p:nvPr/>
            </p:nvSpPr>
            <p:spPr bwMode="auto">
              <a:xfrm>
                <a:off x="4046" y="3291"/>
                <a:ext cx="1" cy="3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4" name="Rectangle 1539"/>
              <p:cNvSpPr>
                <a:spLocks noChangeArrowheads="1"/>
              </p:cNvSpPr>
              <p:nvPr/>
            </p:nvSpPr>
            <p:spPr bwMode="auto">
              <a:xfrm>
                <a:off x="3965" y="3360"/>
                <a:ext cx="167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rPr>
                  <a:t>1.0</a:t>
                </a: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45" name="Line 1540"/>
              <p:cNvSpPr>
                <a:spLocks noChangeShapeType="1"/>
              </p:cNvSpPr>
              <p:nvPr/>
            </p:nvSpPr>
            <p:spPr bwMode="auto">
              <a:xfrm>
                <a:off x="4153" y="3291"/>
                <a:ext cx="1" cy="1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6" name="Rectangle 1541"/>
              <p:cNvSpPr>
                <a:spLocks noChangeArrowheads="1"/>
              </p:cNvSpPr>
              <p:nvPr/>
            </p:nvSpPr>
            <p:spPr bwMode="auto">
              <a:xfrm>
                <a:off x="2739" y="3504"/>
                <a:ext cx="462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+mn-cs"/>
                  </a:rPr>
                  <a:t>LoyalCH</a:t>
                </a: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547" name="TextBox 1546"/>
            <p:cNvSpPr txBox="1"/>
            <p:nvPr/>
          </p:nvSpPr>
          <p:spPr>
            <a:xfrm rot="16200000">
              <a:off x="3756549" y="3069269"/>
              <a:ext cx="1485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Purchase</a:t>
              </a:r>
            </a:p>
          </p:txBody>
        </p:sp>
      </p:grpSp>
      <p:sp>
        <p:nvSpPr>
          <p:cNvPr id="1549" name="Line 1544"/>
          <p:cNvSpPr>
            <a:spLocks noChangeShapeType="1"/>
          </p:cNvSpPr>
          <p:nvPr/>
        </p:nvSpPr>
        <p:spPr bwMode="auto">
          <a:xfrm flipH="1" flipV="1">
            <a:off x="4691005" y="2991863"/>
            <a:ext cx="1295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50" name="Line 1542"/>
          <p:cNvSpPr>
            <a:spLocks noChangeShapeType="1"/>
          </p:cNvSpPr>
          <p:nvPr/>
        </p:nvSpPr>
        <p:spPr bwMode="auto">
          <a:xfrm flipH="1" flipV="1">
            <a:off x="3805988" y="3693486"/>
            <a:ext cx="1728537" cy="1556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51" name="Text Box 1543"/>
          <p:cNvSpPr txBox="1">
            <a:spLocks noChangeArrowheads="1"/>
          </p:cNvSpPr>
          <p:nvPr/>
        </p:nvSpPr>
        <p:spPr bwMode="auto">
          <a:xfrm>
            <a:off x="5439612" y="4987205"/>
            <a:ext cx="3352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How do we interpret values of Y between 0 and 1?</a:t>
            </a:r>
          </a:p>
        </p:txBody>
      </p:sp>
      <p:sp>
        <p:nvSpPr>
          <p:cNvPr id="1552" name="Text Box 1545"/>
          <p:cNvSpPr txBox="1">
            <a:spLocks noChangeArrowheads="1"/>
          </p:cNvSpPr>
          <p:nvPr/>
        </p:nvSpPr>
        <p:spPr bwMode="auto">
          <a:xfrm>
            <a:off x="6096000" y="3220750"/>
            <a:ext cx="2590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How do we interpret values greater than 1?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forms a line…</a:t>
            </a:r>
          </a:p>
        </p:txBody>
      </p:sp>
      <p:sp>
        <p:nvSpPr>
          <p:cNvPr id="1553" name="TextBox 1552">
            <a:extLst>
              <a:ext uri="{FF2B5EF4-FFF2-40B4-BE49-F238E27FC236}">
                <a16:creationId xmlns:a16="http://schemas.microsoft.com/office/drawing/2014/main" id="{06C694CE-0D69-F942-B0C5-98E1D354F226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858114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Example 2:</a:t>
            </a:r>
            <a:br>
              <a:rPr lang="en-US" dirty="0"/>
            </a:br>
            <a:r>
              <a:rPr lang="en-US" dirty="0"/>
              <a:t>Credit Card Default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We would like to be able to predict customers that are likely to default (not pay off their card)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/>
              <a:t>Possible X variables are: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Annual Income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Monthly credit card balance</a:t>
            </a:r>
          </a:p>
          <a:p>
            <a:pPr lvl="1"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/>
              <a:t>The Y variable (Default) is </a:t>
            </a:r>
            <a:r>
              <a:rPr lang="en-US" u="sng" dirty="0"/>
              <a:t>categorical</a:t>
            </a:r>
            <a:r>
              <a:rPr lang="en-US" dirty="0"/>
              <a:t>: Yes or No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/>
              <a:t>How do we check the relationship between Y and X?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C7BFE1-1780-554E-A614-8907EFA45E51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668920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Exploring the (credit card) Default Dataset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1160" y="5525613"/>
            <a:ext cx="84289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Concept Check: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 there a meaningful relationship between Balance and Defaulting?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 there a meaningful relationship between Income and defaulting?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569405" y="1453519"/>
            <a:ext cx="3991415" cy="4302657"/>
            <a:chOff x="2066485" y="1247779"/>
            <a:chExt cx="3991415" cy="4302657"/>
          </a:xfrm>
        </p:grpSpPr>
        <p:pic>
          <p:nvPicPr>
            <p:cNvPr id="6" name="Picture 5" descr="4.1a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60"/>
            <a:stretch/>
          </p:blipFill>
          <p:spPr>
            <a:xfrm>
              <a:off x="2740255" y="2467175"/>
              <a:ext cx="3317645" cy="3083261"/>
            </a:xfrm>
            <a:prstGeom prst="rect">
              <a:avLst/>
            </a:prstGeom>
          </p:spPr>
        </p:pic>
        <p:pic>
          <p:nvPicPr>
            <p:cNvPr id="7" name="Picture 6" descr="4.1b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" r="53450"/>
            <a:stretch/>
          </p:blipFill>
          <p:spPr>
            <a:xfrm rot="5400000">
              <a:off x="3708989" y="315329"/>
              <a:ext cx="1268824" cy="3133724"/>
            </a:xfrm>
            <a:prstGeom prst="rect">
              <a:avLst/>
            </a:prstGeom>
          </p:spPr>
        </p:pic>
        <p:pic>
          <p:nvPicPr>
            <p:cNvPr id="9" name="Picture 8" descr="4.1b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55" t="2490" r="3364"/>
            <a:stretch/>
          </p:blipFill>
          <p:spPr>
            <a:xfrm>
              <a:off x="2066485" y="2476500"/>
              <a:ext cx="1240596" cy="298310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BCE57C0-E906-4F44-A161-17746A21BC3A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673694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Linear Regression?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50" y="2266950"/>
            <a:ext cx="4204034" cy="3681997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For very low balances we predict a negative probability</a:t>
            </a:r>
          </a:p>
          <a:p>
            <a:pPr>
              <a:buFont typeface="Wingdings" charset="2"/>
              <a:buChar char="Ø"/>
            </a:pPr>
            <a:r>
              <a:rPr lang="en-US" dirty="0"/>
              <a:t>For high balances we predict a probability above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 descr="4.2-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334" y="1709928"/>
            <a:ext cx="4209540" cy="3864142"/>
          </a:xfrm>
          <a:prstGeom prst="rect">
            <a:avLst/>
          </a:prstGeom>
        </p:spPr>
      </p:pic>
      <p:sp>
        <p:nvSpPr>
          <p:cNvPr id="7" name="Line 1543"/>
          <p:cNvSpPr>
            <a:spLocks noChangeShapeType="1"/>
          </p:cNvSpPr>
          <p:nvPr/>
        </p:nvSpPr>
        <p:spPr bwMode="auto">
          <a:xfrm flipV="1">
            <a:off x="6039687" y="450727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 Box 1542"/>
          <p:cNvSpPr txBox="1">
            <a:spLocks noChangeArrowheads="1"/>
          </p:cNvSpPr>
          <p:nvPr/>
        </p:nvSpPr>
        <p:spPr bwMode="auto">
          <a:xfrm>
            <a:off x="2656115" y="5794314"/>
            <a:ext cx="57737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When Balance &lt; 500,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(default) is negative!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804CFA-C6B1-224B-92B2-ED889C58CFE0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2868784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Use Logistic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trying to predict Y, let’s try to predict P(Y = 1), i.e., the probability a customer buys Citrus Hill (CH) juice.</a:t>
            </a:r>
          </a:p>
          <a:p>
            <a:pPr lvl="1"/>
            <a:r>
              <a:rPr lang="en-US" dirty="0"/>
              <a:t>Model P(Y = 1) with a function that gives outputs between 0 and 1.</a:t>
            </a:r>
          </a:p>
          <a:p>
            <a:pPr lvl="1"/>
            <a:r>
              <a:rPr lang="en-US" dirty="0"/>
              <a:t>Determine the Boolean answer by thresholding p</a:t>
            </a:r>
          </a:p>
          <a:p>
            <a:r>
              <a:rPr lang="en-US" dirty="0">
                <a:solidFill>
                  <a:srgbClr val="0070C0"/>
                </a:solidFill>
              </a:rPr>
              <a:t>Logistic</a:t>
            </a:r>
            <a:r>
              <a:rPr lang="en-US" dirty="0"/>
              <a:t> function: </a:t>
            </a:r>
            <a:r>
              <a:rPr lang="en-US" dirty="0">
                <a:solidFill>
                  <a:srgbClr val="0070C0"/>
                </a:solidFill>
              </a:rPr>
              <a:t>Logistic</a:t>
            </a:r>
            <a:r>
              <a:rPr lang="en-US" dirty="0"/>
              <a:t> Regression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661379"/>
            <a:ext cx="3771899" cy="298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6"/>
          <p:cNvSpPr>
            <a:spLocks noChangeArrowheads="1"/>
          </p:cNvSpPr>
          <p:nvPr/>
        </p:nvSpPr>
        <p:spPr bwMode="auto">
          <a:xfrm>
            <a:off x="845820" y="8534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845820" y="4572000"/>
          <a:ext cx="3706318" cy="982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5" name="Equation" r:id="rId4" imgW="1574640" imgH="419040" progId="Equation.DSMT4">
                  <p:embed/>
                </p:oleObj>
              </mc:Choice>
              <mc:Fallback>
                <p:oleObj name="Equation" r:id="rId4" imgW="1574640" imgH="419040" progId="Equation.DSMT4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820" y="4572000"/>
                        <a:ext cx="3706318" cy="9829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60530" y="6291590"/>
            <a:ext cx="32282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0" lang="en-US" sz="1100" b="0" i="0" u="none" strike="noStrike" kern="1200" cap="none" spc="0" normalizeH="0" baseline="-2500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E34D4E-B9E9-EA47-B0C1-6B2C14A17C90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2392410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Function on Bank Default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88080" cy="4268537"/>
          </a:xfrm>
        </p:spPr>
        <p:txBody>
          <a:bodyPr/>
          <a:lstStyle/>
          <a:p>
            <a:r>
              <a:rPr lang="en-US" dirty="0"/>
              <a:t>The probability of default is close to, but not less than zero for low balances. </a:t>
            </a:r>
          </a:p>
          <a:p>
            <a:r>
              <a:rPr lang="en-US" dirty="0"/>
              <a:t>… and close to, but not above 1 for high balances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5" t="37695" r="6046" b="32867"/>
          <a:stretch/>
        </p:blipFill>
        <p:spPr bwMode="auto">
          <a:xfrm>
            <a:off x="4419600" y="1819976"/>
            <a:ext cx="4436143" cy="3775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401743-7A05-B847-8DC3-0057BBF3CDE0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49811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</a:t>
            </a:r>
            <a:r>
              <a:rPr lang="en-US" i="1" dirty="0">
                <a:sym typeface="Symbol" pitchFamily="18" charset="2"/>
              </a:rPr>
              <a:t>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582101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Interpreting what </a:t>
            </a:r>
            <a:r>
              <a:rPr lang="en-US" i="1" dirty="0">
                <a:sym typeface="Symbol" pitchFamily="18" charset="2"/>
              </a:rPr>
              <a:t></a:t>
            </a:r>
            <a:r>
              <a:rPr lang="en-US" baseline="-25000" dirty="0"/>
              <a:t>1</a:t>
            </a:r>
            <a:r>
              <a:rPr lang="en-US" dirty="0"/>
              <a:t> means is not very easy with logistic regression, simply because we are predicting P(Y) and not Y</a:t>
            </a:r>
          </a:p>
          <a:p>
            <a:r>
              <a:rPr lang="en-US" dirty="0"/>
              <a:t>If </a:t>
            </a:r>
            <a:r>
              <a:rPr lang="en-US" i="1" dirty="0">
                <a:sym typeface="Symbol" pitchFamily="18" charset="2"/>
              </a:rPr>
              <a:t></a:t>
            </a:r>
            <a:r>
              <a:rPr lang="en-US" baseline="-25000" dirty="0"/>
              <a:t>1</a:t>
            </a:r>
            <a:r>
              <a:rPr lang="en-US" dirty="0"/>
              <a:t> =0, no relationship between Y and X</a:t>
            </a:r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i="1" dirty="0">
                <a:sym typeface="Symbol" pitchFamily="18" charset="2"/>
              </a:rPr>
              <a:t></a:t>
            </a:r>
            <a:r>
              <a:rPr lang="en-US" baseline="-25000" dirty="0"/>
              <a:t>1</a:t>
            </a:r>
            <a:r>
              <a:rPr lang="en-US" dirty="0"/>
              <a:t> &gt;0, when X gets larger Y approaches 1</a:t>
            </a:r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i="1" dirty="0">
                <a:sym typeface="Symbol" pitchFamily="18" charset="2"/>
              </a:rPr>
              <a:t></a:t>
            </a:r>
            <a:r>
              <a:rPr lang="en-US" baseline="-25000" dirty="0"/>
              <a:t>1</a:t>
            </a:r>
            <a:r>
              <a:rPr lang="en-US" dirty="0"/>
              <a:t> &lt;0, when X gets larger Y approaches 0</a:t>
            </a:r>
          </a:p>
          <a:p>
            <a:endParaRPr lang="en-US" dirty="0"/>
          </a:p>
          <a:p>
            <a:r>
              <a:rPr lang="en-US" dirty="0"/>
              <a:t>But how much bigger or smaller depends on where we are on the slope 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Concept Check: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How is the logistic line altered by changing </a:t>
            </a:r>
            <a:r>
              <a:rPr lang="en-US" b="1" i="1" dirty="0">
                <a:solidFill>
                  <a:srgbClr val="FF0000"/>
                </a:solidFill>
                <a:sym typeface="Symbol" pitchFamily="18" charset="2"/>
              </a:rPr>
              <a:t></a:t>
            </a:r>
            <a:r>
              <a:rPr lang="en-US" b="1" baseline="-25000" dirty="0">
                <a:solidFill>
                  <a:srgbClr val="FF0000"/>
                </a:solidFill>
              </a:rPr>
              <a:t>0 </a:t>
            </a:r>
            <a:r>
              <a:rPr lang="en-US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1" t="4899" r="3826" b="27209"/>
          <a:stretch/>
        </p:blipFill>
        <p:spPr bwMode="auto">
          <a:xfrm flipV="1">
            <a:off x="6256069" y="3799491"/>
            <a:ext cx="783231" cy="614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1" t="4899" r="3826" b="27209"/>
          <a:stretch/>
        </p:blipFill>
        <p:spPr bwMode="auto">
          <a:xfrm>
            <a:off x="6256070" y="3042746"/>
            <a:ext cx="783231" cy="614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4980482" y="611965"/>
          <a:ext cx="3706318" cy="982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3" name="Equation" r:id="rId4" imgW="1574640" imgH="419040" progId="Equation.DSMT4">
                  <p:embed/>
                </p:oleObj>
              </mc:Choice>
              <mc:Fallback>
                <p:oleObj name="Equation" r:id="rId4" imgW="1574640" imgH="419040" progId="Equation.DSMT4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0482" y="611965"/>
                        <a:ext cx="3706318" cy="9829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D614D66-D464-774D-BFA9-7D05F5C93069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3562122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 Assessment:</a:t>
            </a:r>
            <a:br>
              <a:rPr lang="en-US" dirty="0"/>
            </a:br>
            <a:r>
              <a:rPr lang="en-US" dirty="0"/>
              <a:t>Are the coefficients significant?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still want to perform a hypothesis test to see whether we can be sure that are </a:t>
                </a:r>
                <a:r>
                  <a:rPr lang="en-US" i="1" dirty="0">
                    <a:sym typeface="Symbol" pitchFamily="18" charset="2"/>
                  </a:rPr>
                  <a:t></a:t>
                </a:r>
                <a:r>
                  <a:rPr lang="en-US" baseline="-25000" dirty="0">
                    <a:sym typeface="Symbol" pitchFamily="18" charset="2"/>
                  </a:rPr>
                  <a:t>0</a:t>
                </a:r>
                <a:r>
                  <a:rPr lang="en-US" dirty="0"/>
                  <a:t> and </a:t>
                </a:r>
                <a:r>
                  <a:rPr lang="en-US" i="1" dirty="0">
                    <a:sym typeface="Symbol" pitchFamily="18" charset="2"/>
                  </a:rPr>
                  <a:t></a:t>
                </a:r>
                <a:r>
                  <a:rPr lang="en-US" baseline="-25000" dirty="0"/>
                  <a:t>1</a:t>
                </a:r>
                <a:r>
                  <a:rPr lang="en-US" dirty="0"/>
                  <a:t> significantly different from zero. </a:t>
                </a:r>
              </a:p>
              <a:p>
                <a:r>
                  <a:rPr lang="en-US" dirty="0"/>
                  <a:t>We use a Z test instead of a T test  (due to the process used to compute the coefficients), but that doesn’t change the way we interpret the </a:t>
                </a:r>
                <a:r>
                  <a:rPr lang="en-US" i="1" dirty="0"/>
                  <a:t>p</a:t>
                </a:r>
                <a:r>
                  <a:rPr lang="en-US" dirty="0"/>
                  <a:t>-value</a:t>
                </a:r>
              </a:p>
              <a:p>
                <a:r>
                  <a:rPr lang="en-US" dirty="0"/>
                  <a:t> Here the </a:t>
                </a:r>
                <a:r>
                  <a:rPr lang="en-US" i="1" dirty="0"/>
                  <a:t>p</a:t>
                </a:r>
                <a:r>
                  <a:rPr lang="en-US" dirty="0"/>
                  <a:t>-value for balance is very small,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aseline="-25000" dirty="0"/>
                  <a:t> </a:t>
                </a:r>
                <a:r>
                  <a:rPr lang="en-US" dirty="0"/>
                  <a:t>is positive, so we are sure that if the credit balance increases, then the probability of default will increase as well.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875" r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 descr="Table4.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586" y="5239082"/>
            <a:ext cx="5999177" cy="10066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388E56-D0AF-3C4B-8D44-8F0459E07730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718692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  <a:br>
              <a:rPr lang="en-US" dirty="0"/>
            </a:br>
            <a:r>
              <a:rPr lang="en-US" dirty="0"/>
              <a:t>Making Predictions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an individual has an average balance of $1000. What is their probability of default?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predicted probability of default for an individual with a balance of $1000 is less than 1%. </a:t>
            </a:r>
          </a:p>
          <a:p>
            <a:endParaRPr lang="en-US" dirty="0"/>
          </a:p>
          <a:p>
            <a:r>
              <a:rPr lang="en-US" dirty="0"/>
              <a:t>For a balance of $2000, the probability is much higher, and equals to 0.586 (58.6%).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 descr="predic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680" y="2685715"/>
            <a:ext cx="6344120" cy="903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17C31-B79E-5D49-9293-635198910354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3479486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 dirty="0"/>
              <a:t>Big Picture</a:t>
            </a:r>
          </a:p>
          <a:p>
            <a:r>
              <a:rPr lang="en-US" dirty="0"/>
              <a:t>Classification Fundamentals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Linear Discriminant Analysis</a:t>
            </a:r>
          </a:p>
          <a:p>
            <a:pPr lvl="1"/>
            <a:r>
              <a:rPr lang="en-US" dirty="0"/>
              <a:t>Quadratic Discriminant Analysis</a:t>
            </a:r>
          </a:p>
          <a:p>
            <a:r>
              <a:rPr lang="en-US" dirty="0"/>
              <a:t>Error</a:t>
            </a:r>
          </a:p>
          <a:p>
            <a:r>
              <a:rPr lang="en-US" dirty="0"/>
              <a:t>Model Building with Python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u="non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543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Feature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fit multiple logistic regression coefficients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Picture 8" descr="ML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59" y="3094120"/>
            <a:ext cx="5611015" cy="1304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9E5658-1D06-9240-BA6B-C4428F951074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4033770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 Feature Logistic Regression Credit Card Default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 Default using:</a:t>
            </a:r>
          </a:p>
          <a:p>
            <a:pPr lvl="1"/>
            <a:r>
              <a:rPr lang="en-US" dirty="0"/>
              <a:t>Balance (quantitative)</a:t>
            </a:r>
          </a:p>
          <a:p>
            <a:pPr lvl="1"/>
            <a:r>
              <a:rPr lang="en-US" dirty="0"/>
              <a:t>Income (quantitative)</a:t>
            </a:r>
          </a:p>
          <a:p>
            <a:pPr lvl="1"/>
            <a:r>
              <a:rPr lang="en-US" dirty="0"/>
              <a:t>Student (qualitative)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 descr="Table4.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8" y="3845092"/>
            <a:ext cx="7566758" cy="176964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8B89154-9CD3-6C4D-A1BA-AEF660EA1188}"/>
              </a:ext>
            </a:extLst>
          </p:cNvPr>
          <p:cNvGrpSpPr/>
          <p:nvPr/>
        </p:nvGrpSpPr>
        <p:grpSpPr>
          <a:xfrm>
            <a:off x="5952066" y="1028701"/>
            <a:ext cx="2792027" cy="2933700"/>
            <a:chOff x="2066485" y="1247779"/>
            <a:chExt cx="3991415" cy="4302657"/>
          </a:xfrm>
        </p:grpSpPr>
        <p:pic>
          <p:nvPicPr>
            <p:cNvPr id="8" name="Picture 7" descr="4.1a.png">
              <a:extLst>
                <a:ext uri="{FF2B5EF4-FFF2-40B4-BE49-F238E27FC236}">
                  <a16:creationId xmlns:a16="http://schemas.microsoft.com/office/drawing/2014/main" id="{4D1EB973-7168-1C4A-A0C1-8A7A22005A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60"/>
            <a:stretch/>
          </p:blipFill>
          <p:spPr>
            <a:xfrm>
              <a:off x="2740255" y="2467175"/>
              <a:ext cx="3317645" cy="3083261"/>
            </a:xfrm>
            <a:prstGeom prst="rect">
              <a:avLst/>
            </a:prstGeom>
          </p:spPr>
        </p:pic>
        <p:pic>
          <p:nvPicPr>
            <p:cNvPr id="9" name="Picture 8" descr="4.1b.png">
              <a:extLst>
                <a:ext uri="{FF2B5EF4-FFF2-40B4-BE49-F238E27FC236}">
                  <a16:creationId xmlns:a16="http://schemas.microsoft.com/office/drawing/2014/main" id="{591C8EB6-6B6B-2C49-8853-1F29437002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" r="53450"/>
            <a:stretch/>
          </p:blipFill>
          <p:spPr>
            <a:xfrm rot="5400000">
              <a:off x="3708989" y="315329"/>
              <a:ext cx="1268824" cy="3133724"/>
            </a:xfrm>
            <a:prstGeom prst="rect">
              <a:avLst/>
            </a:prstGeom>
          </p:spPr>
        </p:pic>
        <p:pic>
          <p:nvPicPr>
            <p:cNvPr id="10" name="Picture 9" descr="4.1b.png">
              <a:extLst>
                <a:ext uri="{FF2B5EF4-FFF2-40B4-BE49-F238E27FC236}">
                  <a16:creationId xmlns:a16="http://schemas.microsoft.com/office/drawing/2014/main" id="{BEE899A6-7F5E-004B-8172-A546D5F60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55" t="2490" r="3364"/>
            <a:stretch/>
          </p:blipFill>
          <p:spPr>
            <a:xfrm>
              <a:off x="2066485" y="2476500"/>
              <a:ext cx="1240596" cy="298310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19FE173-9392-7C42-802A-9B3A3B242D8E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608352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Linear Discriminant Analysis (LDA)   &amp; 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Quadratic Discriminant Analysis (QDA)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0089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Discriminant Analysis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 Classify observations</a:t>
            </a:r>
          </a:p>
          <a:p>
            <a:pPr lvl="1"/>
            <a:r>
              <a:rPr lang="en-US" dirty="0"/>
              <a:t>Will a consumer buy a product or not?</a:t>
            </a:r>
          </a:p>
          <a:p>
            <a:pPr lvl="1"/>
            <a:r>
              <a:rPr lang="en-US" dirty="0"/>
              <a:t>Will a customer be satisfied or not?</a:t>
            </a:r>
          </a:p>
          <a:p>
            <a:pPr lvl="1"/>
            <a:r>
              <a:rPr lang="en-US" dirty="0"/>
              <a:t>Which candidate will a voter vote for?</a:t>
            </a:r>
          </a:p>
          <a:p>
            <a:r>
              <a:rPr lang="en-US" dirty="0"/>
              <a:t>LDA Key intuition:</a:t>
            </a:r>
          </a:p>
          <a:p>
            <a:pPr lvl="1"/>
            <a:r>
              <a:rPr lang="en-US" dirty="0"/>
              <a:t>Represent each class as a simple distribution with parameters</a:t>
            </a:r>
          </a:p>
          <a:p>
            <a:pPr lvl="1"/>
            <a:r>
              <a:rPr lang="en-US" dirty="0"/>
              <a:t>Predict the class of a new observation by which class distribution has the highest probability at that observation’s feature values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2C27A0-53C1-5D4D-9260-C056F589532B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612289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LDA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observations are an unbiased random sample (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i.i.d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/>
              <a:t>) of the population</a:t>
            </a:r>
          </a:p>
          <a:p>
            <a:endParaRPr lang="en-US" dirty="0"/>
          </a:p>
          <a:p>
            <a:r>
              <a:rPr lang="en-US" dirty="0"/>
              <a:t>Each predictor variable is </a:t>
            </a:r>
            <a:r>
              <a:rPr lang="en-US" u="sng" dirty="0"/>
              <a:t>normally distributed</a:t>
            </a:r>
          </a:p>
          <a:p>
            <a:endParaRPr lang="en-US" u="sng" dirty="0"/>
          </a:p>
          <a:p>
            <a:r>
              <a:rPr lang="en-US" dirty="0"/>
              <a:t>All classes share </a:t>
            </a:r>
            <a:r>
              <a:rPr lang="en-US" u="sng" dirty="0"/>
              <a:t>common</a:t>
            </a:r>
            <a:r>
              <a:rPr lang="en-US" dirty="0"/>
              <a:t> (co)variance parameters</a:t>
            </a:r>
          </a:p>
          <a:p>
            <a:endParaRPr lang="en-US" dirty="0"/>
          </a:p>
          <a:p>
            <a:r>
              <a:rPr lang="en-US" dirty="0"/>
              <a:t>In Quadratic </a:t>
            </a:r>
            <a:r>
              <a:rPr lang="en-US" dirty="0" err="1"/>
              <a:t>Discrimiant</a:t>
            </a:r>
            <a:r>
              <a:rPr lang="en-US" dirty="0"/>
              <a:t> Analysis (QDA), classes may have different (co)variance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381D1-C30A-5248-BC70-FC0A81A7F8ED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275757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Logistic Regression?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regression parameter values are unstable when the classes are well separated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the case where n is small, and the distribution of predictors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is approximately normal, then LDA is more stable than Logistic Regression</a:t>
            </a:r>
          </a:p>
          <a:p>
            <a:endParaRPr lang="en-US" dirty="0"/>
          </a:p>
          <a:p>
            <a:r>
              <a:rPr lang="en-US" dirty="0"/>
              <a:t>LDA is also more popular than logistic regression when there are more than two response classes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7FBA26-14D9-6E4D-B024-96CCBF20A76F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104350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Instability in Logistic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u="none" dirty="0"/>
              <a:t>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165A49-C7DC-FF4C-8909-8A59F758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117" y="1204931"/>
            <a:ext cx="6150608" cy="565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21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LDA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412" y="1415783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LDA assumes that each class has a normal distribution with </a:t>
            </a:r>
            <a:r>
              <a:rPr lang="en-US" u="sng" dirty="0"/>
              <a:t>one mean per class </a:t>
            </a:r>
            <a:r>
              <a:rPr lang="en-US" dirty="0"/>
              <a:t>but the </a:t>
            </a:r>
            <a:r>
              <a:rPr lang="en-US" u="sng" dirty="0"/>
              <a:t>same variance for every class </a:t>
            </a:r>
          </a:p>
          <a:p>
            <a:r>
              <a:rPr lang="en-US" dirty="0"/>
              <a:t>The key variables are estimated from the training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u="sng" dirty="0"/>
              <a:t>Bayes’ theorem is used to compute </a:t>
            </a:r>
            <a:r>
              <a:rPr lang="en-US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i="1" u="sng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u="sng" dirty="0"/>
              <a:t> </a:t>
            </a:r>
            <a:r>
              <a:rPr lang="en-US" dirty="0"/>
              <a:t>and the observation is assigned to the class with the maximum probability among all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/>
              <a:t> probabilities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/>
          </p:nvPr>
        </p:nvGraphicFramePr>
        <p:xfrm>
          <a:off x="1740821" y="2193784"/>
          <a:ext cx="32702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02" name="Equation" r:id="rId3" imgW="190440" imgH="228600" progId="Equation.DSMT4">
                  <p:embed/>
                </p:oleObj>
              </mc:Choice>
              <mc:Fallback>
                <p:oleObj name="Equation" r:id="rId3" imgW="190440" imgH="228600" progId="Equation.DSMT4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0821" y="2193784"/>
                        <a:ext cx="327025" cy="392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314575" y="2246313"/>
          <a:ext cx="2762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03" name="Equation" r:id="rId5" imgW="152280" imgH="177480" progId="Equation.DSMT4">
                  <p:embed/>
                </p:oleObj>
              </mc:Choice>
              <mc:Fallback>
                <p:oleObj name="Equation" r:id="rId5" imgW="152280" imgH="17748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4575" y="2246313"/>
                        <a:ext cx="276225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>
            <p:extLst/>
          </p:nvPr>
        </p:nvGraphicFramePr>
        <p:xfrm>
          <a:off x="1040259" y="3183885"/>
          <a:ext cx="1585913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04" name="Equation" r:id="rId7" imgW="901440" imgH="444240" progId="Equation.DSMT4">
                  <p:embed/>
                </p:oleObj>
              </mc:Choice>
              <mc:Fallback>
                <p:oleObj name="Equation" r:id="rId7" imgW="901440" imgH="444240" progId="Equation.DSMT4">
                  <p:embed/>
                  <p:pic>
                    <p:nvPicPr>
                      <p:cNvPr id="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0259" y="3183885"/>
                        <a:ext cx="1585913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>
            <p:extLst/>
          </p:nvPr>
        </p:nvGraphicFramePr>
        <p:xfrm>
          <a:off x="4646613" y="3160713"/>
          <a:ext cx="31750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05" name="Equation" r:id="rId9" imgW="1752480" imgH="457200" progId="Equation.DSMT4">
                  <p:embed/>
                </p:oleObj>
              </mc:Choice>
              <mc:Fallback>
                <p:oleObj name="Equation" r:id="rId9" imgW="1752480" imgH="457200" progId="Equation.DSMT4">
                  <p:embed/>
                  <p:pic>
                    <p:nvPicPr>
                      <p:cNvPr id="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6613" y="3160713"/>
                        <a:ext cx="3175000" cy="828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>
            <p:extLst/>
          </p:nvPr>
        </p:nvGraphicFramePr>
        <p:xfrm>
          <a:off x="3209230" y="3230147"/>
          <a:ext cx="910342" cy="688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06" name="Equation" r:id="rId11" imgW="520560" imgH="393480" progId="Equation.DSMT4">
                  <p:embed/>
                </p:oleObj>
              </mc:Choice>
              <mc:Fallback>
                <p:oleObj name="Equation" r:id="rId11" imgW="520560" imgH="393480" progId="Equation.DSMT4">
                  <p:embed/>
                  <p:pic>
                    <p:nvPicPr>
                      <p:cNvPr id="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9230" y="3230147"/>
                        <a:ext cx="910342" cy="6885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>
            <p:extLst/>
          </p:nvPr>
        </p:nvGraphicFramePr>
        <p:xfrm>
          <a:off x="2267930" y="5786995"/>
          <a:ext cx="4500563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07" name="Equation" r:id="rId13" imgW="2527200" imgH="482400" progId="Equation.DSMT4">
                  <p:embed/>
                </p:oleObj>
              </mc:Choice>
              <mc:Fallback>
                <p:oleObj name="Equation" r:id="rId13" imgW="2527200" imgH="482400" progId="Equation.DSMT4">
                  <p:embed/>
                  <p:pic>
                    <p:nvPicPr>
                      <p:cNvPr id="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930" y="5786995"/>
                        <a:ext cx="4500563" cy="858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173288" y="3952875"/>
          <a:ext cx="401637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08" name="Equation" r:id="rId15" imgW="2286000" imgH="482400" progId="Equation.DSMT4">
                  <p:embed/>
                </p:oleObj>
              </mc:Choice>
              <mc:Fallback>
                <p:oleObj name="Equation" r:id="rId15" imgW="2286000" imgH="482400" progId="Equation.DSMT4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3288" y="3952875"/>
                        <a:ext cx="4016375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FFBDDA2-5701-2248-A31F-F944248073A5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750430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intuition (more than 1 feature)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593"/>
            <a:ext cx="8229600" cy="4876800"/>
          </a:xfrm>
        </p:spPr>
        <p:txBody>
          <a:bodyPr/>
          <a:lstStyle/>
          <a:p>
            <a:r>
              <a:rPr lang="en-US" dirty="0"/>
              <a:t>If X is multidimensional (p &gt; 1), we use exactly the same approach except the density function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f(x)</a:t>
            </a:r>
            <a:r>
              <a:rPr lang="en-US" dirty="0"/>
              <a:t> is modeled using the multivariate normal density</a:t>
            </a:r>
          </a:p>
          <a:p>
            <a:r>
              <a:rPr lang="en-US" dirty="0"/>
              <a:t>Need to find the direction for which a projection into fewer dimensions yields the most information for discrimination of the LDA (Bayes-like) classifier using Covariance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3622908"/>
            <a:ext cx="6162675" cy="29302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68173" y="6473279"/>
            <a:ext cx="2949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Elements of Statistical Learning – Figure 4.9</a:t>
            </a:r>
          </a:p>
        </p:txBody>
      </p:sp>
      <p:pic>
        <p:nvPicPr>
          <p:cNvPr id="7" name="Picture 6" descr="4.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6"/>
          <a:stretch/>
        </p:blipFill>
        <p:spPr>
          <a:xfrm>
            <a:off x="352425" y="3670829"/>
            <a:ext cx="2495550" cy="27929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E31573-CF33-3643-8962-A77E9016821C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3414541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4.6-righ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066" y="3038601"/>
            <a:ext cx="3904915" cy="3438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Multiclass LDA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classes &amp; Two predictors (p =2)</a:t>
            </a:r>
          </a:p>
          <a:p>
            <a:r>
              <a:rPr lang="en-US" dirty="0"/>
              <a:t>20 observations were generated from each class</a:t>
            </a:r>
          </a:p>
          <a:p>
            <a:r>
              <a:rPr lang="en-US" dirty="0"/>
              <a:t>The dashed lines are Bayes’ boundaries</a:t>
            </a:r>
          </a:p>
          <a:p>
            <a:r>
              <a:rPr lang="en-US" dirty="0"/>
              <a:t>The solid lines are LDA boundaries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6D568D-13A4-2949-8B90-AE42DCF5FD1C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2500607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 dirty="0"/>
              <a:t>Big Picture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Classification Fundamentals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Logistic Regression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Linear Discriminant Analysis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Quadratic Discriminant Analysis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Error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Building with Python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u="non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366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Linear Discriminant Analysis (LDA)   &amp; 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Quadratic Discriminant Analysis (QDA)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250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Quadratic Discriminant Analysis (QDA)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LDA assumed that every class has the same variance/ covariance</a:t>
            </a:r>
          </a:p>
          <a:p>
            <a:r>
              <a:rPr lang="en-US" dirty="0"/>
              <a:t>However, LDA may perform poorly if this assumption is far from true</a:t>
            </a:r>
          </a:p>
          <a:p>
            <a:r>
              <a:rPr lang="en-US" dirty="0"/>
              <a:t>QDA works identically as LDA except that it estimates separate variances/ covariance for each class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 descr="4.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8" b="11897"/>
          <a:stretch>
            <a:fillRect/>
          </a:stretch>
        </p:blipFill>
        <p:spPr>
          <a:xfrm>
            <a:off x="2220828" y="3991555"/>
            <a:ext cx="4084556" cy="1645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68A1E0-0128-0F4B-B5D2-7EBAD156FFBB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525857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better? LDA or QDA?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QDA allows for different variances among classes, the resulting boundaries become quadratic</a:t>
            </a:r>
          </a:p>
          <a:p>
            <a:endParaRPr lang="en-US" dirty="0"/>
          </a:p>
          <a:p>
            <a:r>
              <a:rPr lang="en-US" dirty="0"/>
              <a:t>Which approach is better: LDA or QDA?</a:t>
            </a:r>
          </a:p>
          <a:p>
            <a:pPr lvl="1"/>
            <a:r>
              <a:rPr lang="en-US" dirty="0"/>
              <a:t>QDA may work better when the variances are very different between classes and we have enough observations to accurately estimate the variances</a:t>
            </a:r>
          </a:p>
          <a:p>
            <a:pPr lvl="1"/>
            <a:r>
              <a:rPr lang="en-US" dirty="0"/>
              <a:t>LDA may work better when the variances are similar among classes or we don’t have enough data to accurately estimate the true differences in the variances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C7C982-B409-3B4A-A9EC-ACAF8FFD95D6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2906008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LDA to QDA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Black dotted: LDA boundary</a:t>
            </a:r>
          </a:p>
          <a:p>
            <a:r>
              <a:rPr lang="en-US" sz="2000" dirty="0"/>
              <a:t>Purple dashed: Bayes’ boundary</a:t>
            </a:r>
          </a:p>
          <a:p>
            <a:r>
              <a:rPr lang="en-US" sz="2000" dirty="0"/>
              <a:t>Green solid: QDA boundary</a:t>
            </a:r>
          </a:p>
          <a:p>
            <a:r>
              <a:rPr lang="en-US" sz="2000" dirty="0"/>
              <a:t>Left: variances of the classes are equal (LDA is better fit)</a:t>
            </a:r>
          </a:p>
          <a:p>
            <a:r>
              <a:rPr lang="en-US" sz="2000" dirty="0"/>
              <a:t>Right: variances of the classes are not equal (QDA is better fit)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 descr="4.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0" y="3435685"/>
            <a:ext cx="7154859" cy="3235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461FA-1411-9146-A157-F24D9663E01D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163206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Big Picture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Classification Fundamentals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Logistic Regression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Linear Discriminant Analysis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Quadratic Discriminant Analysis</a:t>
            </a:r>
          </a:p>
          <a:p>
            <a:r>
              <a:rPr lang="en-US" dirty="0"/>
              <a:t>Error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Building with Python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u="non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23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2-class Performance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Altering the decision boundary</a:t>
            </a:r>
          </a:p>
          <a:p>
            <a:r>
              <a:rPr lang="en-US" dirty="0"/>
              <a:t>Confusion Matrix</a:t>
            </a:r>
          </a:p>
          <a:p>
            <a:r>
              <a:rPr lang="en-US" dirty="0"/>
              <a:t>ROC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628E81-7F05-4B42-9E45-25AEAF7E3427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3988704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the decision boundary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the (approximate) Bayes decision boundary may not be adequate for the business case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52143" y="3790999"/>
            <a:ext cx="7200939" cy="2645137"/>
            <a:chOff x="1881589" y="3782675"/>
            <a:chExt cx="7200939" cy="2645137"/>
          </a:xfrm>
        </p:grpSpPr>
        <p:pic>
          <p:nvPicPr>
            <p:cNvPr id="6" name="Picture 2" descr="Related ima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875" y="3867199"/>
              <a:ext cx="5070475" cy="2560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Freeform 6"/>
            <p:cNvSpPr/>
            <p:nvPr/>
          </p:nvSpPr>
          <p:spPr>
            <a:xfrm>
              <a:off x="1881589" y="4461376"/>
              <a:ext cx="5365454" cy="1851795"/>
            </a:xfrm>
            <a:custGeom>
              <a:avLst/>
              <a:gdLst>
                <a:gd name="connsiteX0" fmla="*/ 0 w 2663929"/>
                <a:gd name="connsiteY0" fmla="*/ 914460 h 1162110"/>
                <a:gd name="connsiteX1" fmla="*/ 657225 w 2663929"/>
                <a:gd name="connsiteY1" fmla="*/ 914460 h 1162110"/>
                <a:gd name="connsiteX2" fmla="*/ 1314450 w 2663929"/>
                <a:gd name="connsiteY2" fmla="*/ 60 h 1162110"/>
                <a:gd name="connsiteX3" fmla="*/ 1838325 w 2663929"/>
                <a:gd name="connsiteY3" fmla="*/ 962085 h 1162110"/>
                <a:gd name="connsiteX4" fmla="*/ 2657475 w 2663929"/>
                <a:gd name="connsiteY4" fmla="*/ 1162110 h 1162110"/>
                <a:gd name="connsiteX0" fmla="*/ 0 w 2663929"/>
                <a:gd name="connsiteY0" fmla="*/ 981136 h 1162111"/>
                <a:gd name="connsiteX1" fmla="*/ 657225 w 2663929"/>
                <a:gd name="connsiteY1" fmla="*/ 914461 h 1162111"/>
                <a:gd name="connsiteX2" fmla="*/ 1314450 w 2663929"/>
                <a:gd name="connsiteY2" fmla="*/ 61 h 1162111"/>
                <a:gd name="connsiteX3" fmla="*/ 1838325 w 2663929"/>
                <a:gd name="connsiteY3" fmla="*/ 962086 h 1162111"/>
                <a:gd name="connsiteX4" fmla="*/ 2657475 w 2663929"/>
                <a:gd name="connsiteY4" fmla="*/ 1162111 h 1162111"/>
                <a:gd name="connsiteX0" fmla="*/ 0 w 2663929"/>
                <a:gd name="connsiteY0" fmla="*/ 1066862 h 1162112"/>
                <a:gd name="connsiteX1" fmla="*/ 657225 w 2663929"/>
                <a:gd name="connsiteY1" fmla="*/ 914462 h 1162112"/>
                <a:gd name="connsiteX2" fmla="*/ 1314450 w 2663929"/>
                <a:gd name="connsiteY2" fmla="*/ 62 h 1162112"/>
                <a:gd name="connsiteX3" fmla="*/ 1838325 w 2663929"/>
                <a:gd name="connsiteY3" fmla="*/ 962087 h 1162112"/>
                <a:gd name="connsiteX4" fmla="*/ 2657475 w 2663929"/>
                <a:gd name="connsiteY4" fmla="*/ 1162112 h 1162112"/>
                <a:gd name="connsiteX0" fmla="*/ 0 w 2663929"/>
                <a:gd name="connsiteY0" fmla="*/ 1066822 h 1162072"/>
                <a:gd name="connsiteX1" fmla="*/ 819150 w 2663929"/>
                <a:gd name="connsiteY1" fmla="*/ 990622 h 1162072"/>
                <a:gd name="connsiteX2" fmla="*/ 1314450 w 2663929"/>
                <a:gd name="connsiteY2" fmla="*/ 22 h 1162072"/>
                <a:gd name="connsiteX3" fmla="*/ 1838325 w 2663929"/>
                <a:gd name="connsiteY3" fmla="*/ 962047 h 1162072"/>
                <a:gd name="connsiteX4" fmla="*/ 2657475 w 2663929"/>
                <a:gd name="connsiteY4" fmla="*/ 1162072 h 1162072"/>
                <a:gd name="connsiteX0" fmla="*/ 0 w 2663929"/>
                <a:gd name="connsiteY0" fmla="*/ 1066822 h 1162072"/>
                <a:gd name="connsiteX1" fmla="*/ 819150 w 2663929"/>
                <a:gd name="connsiteY1" fmla="*/ 990622 h 1162072"/>
                <a:gd name="connsiteX2" fmla="*/ 1314450 w 2663929"/>
                <a:gd name="connsiteY2" fmla="*/ 22 h 1162072"/>
                <a:gd name="connsiteX3" fmla="*/ 1838325 w 2663929"/>
                <a:gd name="connsiteY3" fmla="*/ 962047 h 1162072"/>
                <a:gd name="connsiteX4" fmla="*/ 2657475 w 2663929"/>
                <a:gd name="connsiteY4" fmla="*/ 1162072 h 1162072"/>
                <a:gd name="connsiteX0" fmla="*/ 0 w 2654404"/>
                <a:gd name="connsiteY0" fmla="*/ 1143022 h 1179816"/>
                <a:gd name="connsiteX1" fmla="*/ 809625 w 2654404"/>
                <a:gd name="connsiteY1" fmla="*/ 990622 h 1179816"/>
                <a:gd name="connsiteX2" fmla="*/ 1304925 w 2654404"/>
                <a:gd name="connsiteY2" fmla="*/ 22 h 1179816"/>
                <a:gd name="connsiteX3" fmla="*/ 1828800 w 2654404"/>
                <a:gd name="connsiteY3" fmla="*/ 962047 h 1179816"/>
                <a:gd name="connsiteX4" fmla="*/ 2647950 w 2654404"/>
                <a:gd name="connsiteY4" fmla="*/ 1162072 h 1179816"/>
                <a:gd name="connsiteX0" fmla="*/ 0 w 2654404"/>
                <a:gd name="connsiteY0" fmla="*/ 1143022 h 1162072"/>
                <a:gd name="connsiteX1" fmla="*/ 809625 w 2654404"/>
                <a:gd name="connsiteY1" fmla="*/ 990622 h 1162072"/>
                <a:gd name="connsiteX2" fmla="*/ 1304925 w 2654404"/>
                <a:gd name="connsiteY2" fmla="*/ 22 h 1162072"/>
                <a:gd name="connsiteX3" fmla="*/ 1828800 w 2654404"/>
                <a:gd name="connsiteY3" fmla="*/ 962047 h 1162072"/>
                <a:gd name="connsiteX4" fmla="*/ 2647950 w 2654404"/>
                <a:gd name="connsiteY4" fmla="*/ 1162072 h 1162072"/>
                <a:gd name="connsiteX0" fmla="*/ 0 w 2654404"/>
                <a:gd name="connsiteY0" fmla="*/ 1143022 h 1143022"/>
                <a:gd name="connsiteX1" fmla="*/ 809625 w 2654404"/>
                <a:gd name="connsiteY1" fmla="*/ 990622 h 1143022"/>
                <a:gd name="connsiteX2" fmla="*/ 1304925 w 2654404"/>
                <a:gd name="connsiteY2" fmla="*/ 22 h 1143022"/>
                <a:gd name="connsiteX3" fmla="*/ 1828800 w 2654404"/>
                <a:gd name="connsiteY3" fmla="*/ 962047 h 1143022"/>
                <a:gd name="connsiteX4" fmla="*/ 2647950 w 2654404"/>
                <a:gd name="connsiteY4" fmla="*/ 1133497 h 1143022"/>
                <a:gd name="connsiteX0" fmla="*/ 0 w 2662324"/>
                <a:gd name="connsiteY0" fmla="*/ 1143022 h 1143022"/>
                <a:gd name="connsiteX1" fmla="*/ 809625 w 2662324"/>
                <a:gd name="connsiteY1" fmla="*/ 990622 h 1143022"/>
                <a:gd name="connsiteX2" fmla="*/ 1304925 w 2662324"/>
                <a:gd name="connsiteY2" fmla="*/ 22 h 1143022"/>
                <a:gd name="connsiteX3" fmla="*/ 1828800 w 2662324"/>
                <a:gd name="connsiteY3" fmla="*/ 962047 h 1143022"/>
                <a:gd name="connsiteX4" fmla="*/ 2647950 w 2662324"/>
                <a:gd name="connsiteY4" fmla="*/ 1133497 h 1143022"/>
                <a:gd name="connsiteX0" fmla="*/ 0 w 2662524"/>
                <a:gd name="connsiteY0" fmla="*/ 1143022 h 1143022"/>
                <a:gd name="connsiteX1" fmla="*/ 809625 w 2662524"/>
                <a:gd name="connsiteY1" fmla="*/ 990622 h 1143022"/>
                <a:gd name="connsiteX2" fmla="*/ 1304925 w 2662524"/>
                <a:gd name="connsiteY2" fmla="*/ 22 h 1143022"/>
                <a:gd name="connsiteX3" fmla="*/ 1828800 w 2662524"/>
                <a:gd name="connsiteY3" fmla="*/ 962047 h 1143022"/>
                <a:gd name="connsiteX4" fmla="*/ 2647950 w 2662524"/>
                <a:gd name="connsiteY4" fmla="*/ 1133497 h 1143022"/>
                <a:gd name="connsiteX0" fmla="*/ 0 w 2662324"/>
                <a:gd name="connsiteY0" fmla="*/ 1143022 h 1143022"/>
                <a:gd name="connsiteX1" fmla="*/ 809625 w 2662324"/>
                <a:gd name="connsiteY1" fmla="*/ 990622 h 1143022"/>
                <a:gd name="connsiteX2" fmla="*/ 1304925 w 2662324"/>
                <a:gd name="connsiteY2" fmla="*/ 22 h 1143022"/>
                <a:gd name="connsiteX3" fmla="*/ 1828800 w 2662324"/>
                <a:gd name="connsiteY3" fmla="*/ 962047 h 1143022"/>
                <a:gd name="connsiteX4" fmla="*/ 2647950 w 2662324"/>
                <a:gd name="connsiteY4" fmla="*/ 1100839 h 1143022"/>
                <a:gd name="connsiteX0" fmla="*/ 0 w 2666165"/>
                <a:gd name="connsiteY0" fmla="*/ 1080598 h 1101399"/>
                <a:gd name="connsiteX1" fmla="*/ 813466 w 2666165"/>
                <a:gd name="connsiteY1" fmla="*/ 990622 h 1101399"/>
                <a:gd name="connsiteX2" fmla="*/ 1308766 w 2666165"/>
                <a:gd name="connsiteY2" fmla="*/ 22 h 1101399"/>
                <a:gd name="connsiteX3" fmla="*/ 1832641 w 2666165"/>
                <a:gd name="connsiteY3" fmla="*/ 962047 h 1101399"/>
                <a:gd name="connsiteX4" fmla="*/ 2651791 w 2666165"/>
                <a:gd name="connsiteY4" fmla="*/ 1100839 h 1101399"/>
                <a:gd name="connsiteX0" fmla="*/ 0 w 2666165"/>
                <a:gd name="connsiteY0" fmla="*/ 1091948 h 1106027"/>
                <a:gd name="connsiteX1" fmla="*/ 813466 w 2666165"/>
                <a:gd name="connsiteY1" fmla="*/ 990622 h 1106027"/>
                <a:gd name="connsiteX2" fmla="*/ 1308766 w 2666165"/>
                <a:gd name="connsiteY2" fmla="*/ 22 h 1106027"/>
                <a:gd name="connsiteX3" fmla="*/ 1832641 w 2666165"/>
                <a:gd name="connsiteY3" fmla="*/ 962047 h 1106027"/>
                <a:gd name="connsiteX4" fmla="*/ 2651791 w 2666165"/>
                <a:gd name="connsiteY4" fmla="*/ 1100839 h 1106027"/>
                <a:gd name="connsiteX0" fmla="*/ 0 w 2666165"/>
                <a:gd name="connsiteY0" fmla="*/ 1091948 h 1112753"/>
                <a:gd name="connsiteX1" fmla="*/ 813466 w 2666165"/>
                <a:gd name="connsiteY1" fmla="*/ 990622 h 1112753"/>
                <a:gd name="connsiteX2" fmla="*/ 1308766 w 2666165"/>
                <a:gd name="connsiteY2" fmla="*/ 22 h 1112753"/>
                <a:gd name="connsiteX3" fmla="*/ 1832641 w 2666165"/>
                <a:gd name="connsiteY3" fmla="*/ 962047 h 1112753"/>
                <a:gd name="connsiteX4" fmla="*/ 2651791 w 2666165"/>
                <a:gd name="connsiteY4" fmla="*/ 1100839 h 1112753"/>
                <a:gd name="connsiteX0" fmla="*/ 0 w 2666165"/>
                <a:gd name="connsiteY0" fmla="*/ 1091930 h 1105926"/>
                <a:gd name="connsiteX1" fmla="*/ 809625 w 2666165"/>
                <a:gd name="connsiteY1" fmla="*/ 973579 h 1105926"/>
                <a:gd name="connsiteX2" fmla="*/ 1308766 w 2666165"/>
                <a:gd name="connsiteY2" fmla="*/ 4 h 1105926"/>
                <a:gd name="connsiteX3" fmla="*/ 1832641 w 2666165"/>
                <a:gd name="connsiteY3" fmla="*/ 962029 h 1105926"/>
                <a:gd name="connsiteX4" fmla="*/ 2651791 w 2666165"/>
                <a:gd name="connsiteY4" fmla="*/ 1100821 h 1105926"/>
                <a:gd name="connsiteX0" fmla="*/ 0 w 2666165"/>
                <a:gd name="connsiteY0" fmla="*/ 1091930 h 1113055"/>
                <a:gd name="connsiteX1" fmla="*/ 809625 w 2666165"/>
                <a:gd name="connsiteY1" fmla="*/ 973579 h 1113055"/>
                <a:gd name="connsiteX2" fmla="*/ 1308766 w 2666165"/>
                <a:gd name="connsiteY2" fmla="*/ 4 h 1113055"/>
                <a:gd name="connsiteX3" fmla="*/ 1832641 w 2666165"/>
                <a:gd name="connsiteY3" fmla="*/ 962029 h 1113055"/>
                <a:gd name="connsiteX4" fmla="*/ 2651791 w 2666165"/>
                <a:gd name="connsiteY4" fmla="*/ 1100821 h 1113055"/>
                <a:gd name="connsiteX0" fmla="*/ 0 w 2666165"/>
                <a:gd name="connsiteY0" fmla="*/ 1091930 h 1113055"/>
                <a:gd name="connsiteX1" fmla="*/ 809625 w 2666165"/>
                <a:gd name="connsiteY1" fmla="*/ 973579 h 1113055"/>
                <a:gd name="connsiteX2" fmla="*/ 1308766 w 2666165"/>
                <a:gd name="connsiteY2" fmla="*/ 4 h 1113055"/>
                <a:gd name="connsiteX3" fmla="*/ 1832641 w 2666165"/>
                <a:gd name="connsiteY3" fmla="*/ 962029 h 1113055"/>
                <a:gd name="connsiteX4" fmla="*/ 2651791 w 2666165"/>
                <a:gd name="connsiteY4" fmla="*/ 1100821 h 1113055"/>
                <a:gd name="connsiteX0" fmla="*/ 0 w 2355004"/>
                <a:gd name="connsiteY0" fmla="*/ 1108955 h 1118292"/>
                <a:gd name="connsiteX1" fmla="*/ 498464 w 2355004"/>
                <a:gd name="connsiteY1" fmla="*/ 973579 h 1118292"/>
                <a:gd name="connsiteX2" fmla="*/ 997605 w 2355004"/>
                <a:gd name="connsiteY2" fmla="*/ 4 h 1118292"/>
                <a:gd name="connsiteX3" fmla="*/ 1521480 w 2355004"/>
                <a:gd name="connsiteY3" fmla="*/ 962029 h 1118292"/>
                <a:gd name="connsiteX4" fmla="*/ 2340630 w 2355004"/>
                <a:gd name="connsiteY4" fmla="*/ 1100821 h 1118292"/>
                <a:gd name="connsiteX0" fmla="*/ 0 w 2355004"/>
                <a:gd name="connsiteY0" fmla="*/ 1108955 h 1108955"/>
                <a:gd name="connsiteX1" fmla="*/ 498464 w 2355004"/>
                <a:gd name="connsiteY1" fmla="*/ 973579 h 1108955"/>
                <a:gd name="connsiteX2" fmla="*/ 997605 w 2355004"/>
                <a:gd name="connsiteY2" fmla="*/ 4 h 1108955"/>
                <a:gd name="connsiteX3" fmla="*/ 1521480 w 2355004"/>
                <a:gd name="connsiteY3" fmla="*/ 962029 h 1108955"/>
                <a:gd name="connsiteX4" fmla="*/ 2340630 w 2355004"/>
                <a:gd name="connsiteY4" fmla="*/ 1100821 h 1108955"/>
                <a:gd name="connsiteX0" fmla="*/ 0 w 2355004"/>
                <a:gd name="connsiteY0" fmla="*/ 1108955 h 1108955"/>
                <a:gd name="connsiteX1" fmla="*/ 498464 w 2355004"/>
                <a:gd name="connsiteY1" fmla="*/ 973579 h 1108955"/>
                <a:gd name="connsiteX2" fmla="*/ 997605 w 2355004"/>
                <a:gd name="connsiteY2" fmla="*/ 4 h 1108955"/>
                <a:gd name="connsiteX3" fmla="*/ 1521480 w 2355004"/>
                <a:gd name="connsiteY3" fmla="*/ 962029 h 1108955"/>
                <a:gd name="connsiteX4" fmla="*/ 2340630 w 2355004"/>
                <a:gd name="connsiteY4" fmla="*/ 1100821 h 1108955"/>
                <a:gd name="connsiteX0" fmla="*/ 0 w 2355004"/>
                <a:gd name="connsiteY0" fmla="*/ 1109159 h 1109159"/>
                <a:gd name="connsiteX1" fmla="*/ 571452 w 2355004"/>
                <a:gd name="connsiteY1" fmla="*/ 877310 h 1109159"/>
                <a:gd name="connsiteX2" fmla="*/ 997605 w 2355004"/>
                <a:gd name="connsiteY2" fmla="*/ 208 h 1109159"/>
                <a:gd name="connsiteX3" fmla="*/ 1521480 w 2355004"/>
                <a:gd name="connsiteY3" fmla="*/ 962233 h 1109159"/>
                <a:gd name="connsiteX4" fmla="*/ 2340630 w 2355004"/>
                <a:gd name="connsiteY4" fmla="*/ 1101025 h 1109159"/>
                <a:gd name="connsiteX0" fmla="*/ 0 w 2353226"/>
                <a:gd name="connsiteY0" fmla="*/ 1109159 h 1109159"/>
                <a:gd name="connsiteX1" fmla="*/ 571452 w 2353226"/>
                <a:gd name="connsiteY1" fmla="*/ 877310 h 1109159"/>
                <a:gd name="connsiteX2" fmla="*/ 997605 w 2353226"/>
                <a:gd name="connsiteY2" fmla="*/ 208 h 1109159"/>
                <a:gd name="connsiteX3" fmla="*/ 1406235 w 2353226"/>
                <a:gd name="connsiteY3" fmla="*/ 797662 h 1109159"/>
                <a:gd name="connsiteX4" fmla="*/ 2340630 w 2353226"/>
                <a:gd name="connsiteY4" fmla="*/ 1101025 h 1109159"/>
                <a:gd name="connsiteX0" fmla="*/ 0 w 2353432"/>
                <a:gd name="connsiteY0" fmla="*/ 1109152 h 1109152"/>
                <a:gd name="connsiteX1" fmla="*/ 571452 w 2353432"/>
                <a:gd name="connsiteY1" fmla="*/ 877303 h 1109152"/>
                <a:gd name="connsiteX2" fmla="*/ 997605 w 2353432"/>
                <a:gd name="connsiteY2" fmla="*/ 201 h 1109152"/>
                <a:gd name="connsiteX3" fmla="*/ 1406235 w 2353432"/>
                <a:gd name="connsiteY3" fmla="*/ 797655 h 1109152"/>
                <a:gd name="connsiteX4" fmla="*/ 2340630 w 2353432"/>
                <a:gd name="connsiteY4" fmla="*/ 1101018 h 1109152"/>
                <a:gd name="connsiteX0" fmla="*/ 0 w 2353432"/>
                <a:gd name="connsiteY0" fmla="*/ 1109152 h 1109152"/>
                <a:gd name="connsiteX1" fmla="*/ 571452 w 2353432"/>
                <a:gd name="connsiteY1" fmla="*/ 877303 h 1109152"/>
                <a:gd name="connsiteX2" fmla="*/ 997605 w 2353432"/>
                <a:gd name="connsiteY2" fmla="*/ 201 h 1109152"/>
                <a:gd name="connsiteX3" fmla="*/ 1406235 w 2353432"/>
                <a:gd name="connsiteY3" fmla="*/ 797655 h 1109152"/>
                <a:gd name="connsiteX4" fmla="*/ 2340630 w 2353432"/>
                <a:gd name="connsiteY4" fmla="*/ 1101018 h 1109152"/>
                <a:gd name="connsiteX0" fmla="*/ 0 w 2360822"/>
                <a:gd name="connsiteY0" fmla="*/ 1109157 h 1109157"/>
                <a:gd name="connsiteX1" fmla="*/ 571452 w 2360822"/>
                <a:gd name="connsiteY1" fmla="*/ 877308 h 1109157"/>
                <a:gd name="connsiteX2" fmla="*/ 997605 w 2360822"/>
                <a:gd name="connsiteY2" fmla="*/ 206 h 1109157"/>
                <a:gd name="connsiteX3" fmla="*/ 1406235 w 2360822"/>
                <a:gd name="connsiteY3" fmla="*/ 797660 h 1109157"/>
                <a:gd name="connsiteX4" fmla="*/ 2348313 w 2360822"/>
                <a:gd name="connsiteY4" fmla="*/ 1083999 h 1109157"/>
                <a:gd name="connsiteX0" fmla="*/ 0 w 2360387"/>
                <a:gd name="connsiteY0" fmla="*/ 1109177 h 1109177"/>
                <a:gd name="connsiteX1" fmla="*/ 571452 w 2360387"/>
                <a:gd name="connsiteY1" fmla="*/ 877328 h 1109177"/>
                <a:gd name="connsiteX2" fmla="*/ 997605 w 2360387"/>
                <a:gd name="connsiteY2" fmla="*/ 226 h 1109177"/>
                <a:gd name="connsiteX3" fmla="*/ 1406235 w 2360387"/>
                <a:gd name="connsiteY3" fmla="*/ 797680 h 1109177"/>
                <a:gd name="connsiteX4" fmla="*/ 2348313 w 2360387"/>
                <a:gd name="connsiteY4" fmla="*/ 1084019 h 1109177"/>
                <a:gd name="connsiteX0" fmla="*/ 0 w 2020676"/>
                <a:gd name="connsiteY0" fmla="*/ 1109158 h 1109158"/>
                <a:gd name="connsiteX1" fmla="*/ 571452 w 2020676"/>
                <a:gd name="connsiteY1" fmla="*/ 877309 h 1109158"/>
                <a:gd name="connsiteX2" fmla="*/ 997605 w 2020676"/>
                <a:gd name="connsiteY2" fmla="*/ 207 h 1109158"/>
                <a:gd name="connsiteX3" fmla="*/ 1406235 w 2020676"/>
                <a:gd name="connsiteY3" fmla="*/ 797661 h 1109158"/>
                <a:gd name="connsiteX4" fmla="*/ 2002579 w 2020676"/>
                <a:gd name="connsiteY4" fmla="*/ 1072651 h 1109158"/>
                <a:gd name="connsiteX0" fmla="*/ 0 w 2002579"/>
                <a:gd name="connsiteY0" fmla="*/ 1109158 h 1109158"/>
                <a:gd name="connsiteX1" fmla="*/ 571452 w 2002579"/>
                <a:gd name="connsiteY1" fmla="*/ 877309 h 1109158"/>
                <a:gd name="connsiteX2" fmla="*/ 997605 w 2002579"/>
                <a:gd name="connsiteY2" fmla="*/ 207 h 1109158"/>
                <a:gd name="connsiteX3" fmla="*/ 1406235 w 2002579"/>
                <a:gd name="connsiteY3" fmla="*/ 797661 h 1109158"/>
                <a:gd name="connsiteX4" fmla="*/ 2002579 w 2002579"/>
                <a:gd name="connsiteY4" fmla="*/ 1072651 h 1109158"/>
                <a:gd name="connsiteX0" fmla="*/ 0 w 2163922"/>
                <a:gd name="connsiteY0" fmla="*/ 1109158 h 1109158"/>
                <a:gd name="connsiteX1" fmla="*/ 571452 w 2163922"/>
                <a:gd name="connsiteY1" fmla="*/ 877309 h 1109158"/>
                <a:gd name="connsiteX2" fmla="*/ 997605 w 2163922"/>
                <a:gd name="connsiteY2" fmla="*/ 207 h 1109158"/>
                <a:gd name="connsiteX3" fmla="*/ 1406235 w 2163922"/>
                <a:gd name="connsiteY3" fmla="*/ 797661 h 1109158"/>
                <a:gd name="connsiteX4" fmla="*/ 2163922 w 2163922"/>
                <a:gd name="connsiteY4" fmla="*/ 1072651 h 1109158"/>
                <a:gd name="connsiteX0" fmla="*/ 0 w 2163922"/>
                <a:gd name="connsiteY0" fmla="*/ 1108969 h 1108969"/>
                <a:gd name="connsiteX1" fmla="*/ 652123 w 2163922"/>
                <a:gd name="connsiteY1" fmla="*/ 820371 h 1108969"/>
                <a:gd name="connsiteX2" fmla="*/ 997605 w 2163922"/>
                <a:gd name="connsiteY2" fmla="*/ 18 h 1108969"/>
                <a:gd name="connsiteX3" fmla="*/ 1406235 w 2163922"/>
                <a:gd name="connsiteY3" fmla="*/ 797472 h 1108969"/>
                <a:gd name="connsiteX4" fmla="*/ 2163922 w 2163922"/>
                <a:gd name="connsiteY4" fmla="*/ 1072462 h 1108969"/>
                <a:gd name="connsiteX0" fmla="*/ 0 w 2163922"/>
                <a:gd name="connsiteY0" fmla="*/ 1108969 h 1108969"/>
                <a:gd name="connsiteX1" fmla="*/ 652123 w 2163922"/>
                <a:gd name="connsiteY1" fmla="*/ 820371 h 1108969"/>
                <a:gd name="connsiteX2" fmla="*/ 997605 w 2163922"/>
                <a:gd name="connsiteY2" fmla="*/ 18 h 1108969"/>
                <a:gd name="connsiteX3" fmla="*/ 1406235 w 2163922"/>
                <a:gd name="connsiteY3" fmla="*/ 797472 h 1108969"/>
                <a:gd name="connsiteX4" fmla="*/ 2163922 w 2163922"/>
                <a:gd name="connsiteY4" fmla="*/ 1072462 h 1108969"/>
                <a:gd name="connsiteX0" fmla="*/ 0 w 2163922"/>
                <a:gd name="connsiteY0" fmla="*/ 1103294 h 1103294"/>
                <a:gd name="connsiteX1" fmla="*/ 652123 w 2163922"/>
                <a:gd name="connsiteY1" fmla="*/ 814696 h 1103294"/>
                <a:gd name="connsiteX2" fmla="*/ 1032178 w 2163922"/>
                <a:gd name="connsiteY2" fmla="*/ 18 h 1103294"/>
                <a:gd name="connsiteX3" fmla="*/ 1406235 w 2163922"/>
                <a:gd name="connsiteY3" fmla="*/ 791797 h 1103294"/>
                <a:gd name="connsiteX4" fmla="*/ 2163922 w 2163922"/>
                <a:gd name="connsiteY4" fmla="*/ 1066787 h 1103294"/>
                <a:gd name="connsiteX0" fmla="*/ 0 w 2163922"/>
                <a:gd name="connsiteY0" fmla="*/ 1103277 h 1103277"/>
                <a:gd name="connsiteX1" fmla="*/ 652123 w 2163922"/>
                <a:gd name="connsiteY1" fmla="*/ 814679 h 1103277"/>
                <a:gd name="connsiteX2" fmla="*/ 1032178 w 2163922"/>
                <a:gd name="connsiteY2" fmla="*/ 1 h 1103277"/>
                <a:gd name="connsiteX3" fmla="*/ 1406235 w 2163922"/>
                <a:gd name="connsiteY3" fmla="*/ 814480 h 1103277"/>
                <a:gd name="connsiteX4" fmla="*/ 2163922 w 2163922"/>
                <a:gd name="connsiteY4" fmla="*/ 1066770 h 1103277"/>
                <a:gd name="connsiteX0" fmla="*/ 0 w 2163922"/>
                <a:gd name="connsiteY0" fmla="*/ 1103277 h 1103277"/>
                <a:gd name="connsiteX1" fmla="*/ 652123 w 2163922"/>
                <a:gd name="connsiteY1" fmla="*/ 814679 h 1103277"/>
                <a:gd name="connsiteX2" fmla="*/ 1032178 w 2163922"/>
                <a:gd name="connsiteY2" fmla="*/ 1 h 1103277"/>
                <a:gd name="connsiteX3" fmla="*/ 1406235 w 2163922"/>
                <a:gd name="connsiteY3" fmla="*/ 814480 h 1103277"/>
                <a:gd name="connsiteX4" fmla="*/ 2163922 w 2163922"/>
                <a:gd name="connsiteY4" fmla="*/ 1066770 h 1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3922" h="1103277">
                  <a:moveTo>
                    <a:pt x="0" y="1103277"/>
                  </a:moveTo>
                  <a:cubicBezTo>
                    <a:pt x="251491" y="1088078"/>
                    <a:pt x="480093" y="998558"/>
                    <a:pt x="652123" y="814679"/>
                  </a:cubicBezTo>
                  <a:cubicBezTo>
                    <a:pt x="824153" y="630800"/>
                    <a:pt x="906493" y="34"/>
                    <a:pt x="1032178" y="1"/>
                  </a:cubicBezTo>
                  <a:cubicBezTo>
                    <a:pt x="1157863" y="-32"/>
                    <a:pt x="1217611" y="642360"/>
                    <a:pt x="1406235" y="814480"/>
                  </a:cubicBezTo>
                  <a:cubicBezTo>
                    <a:pt x="1594859" y="986600"/>
                    <a:pt x="1919716" y="1045896"/>
                    <a:pt x="2163922" y="1066770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3717074" y="4455245"/>
              <a:ext cx="5365454" cy="1851795"/>
            </a:xfrm>
            <a:custGeom>
              <a:avLst/>
              <a:gdLst>
                <a:gd name="connsiteX0" fmla="*/ 0 w 2663929"/>
                <a:gd name="connsiteY0" fmla="*/ 914460 h 1162110"/>
                <a:gd name="connsiteX1" fmla="*/ 657225 w 2663929"/>
                <a:gd name="connsiteY1" fmla="*/ 914460 h 1162110"/>
                <a:gd name="connsiteX2" fmla="*/ 1314450 w 2663929"/>
                <a:gd name="connsiteY2" fmla="*/ 60 h 1162110"/>
                <a:gd name="connsiteX3" fmla="*/ 1838325 w 2663929"/>
                <a:gd name="connsiteY3" fmla="*/ 962085 h 1162110"/>
                <a:gd name="connsiteX4" fmla="*/ 2657475 w 2663929"/>
                <a:gd name="connsiteY4" fmla="*/ 1162110 h 1162110"/>
                <a:gd name="connsiteX0" fmla="*/ 0 w 2663929"/>
                <a:gd name="connsiteY0" fmla="*/ 981136 h 1162111"/>
                <a:gd name="connsiteX1" fmla="*/ 657225 w 2663929"/>
                <a:gd name="connsiteY1" fmla="*/ 914461 h 1162111"/>
                <a:gd name="connsiteX2" fmla="*/ 1314450 w 2663929"/>
                <a:gd name="connsiteY2" fmla="*/ 61 h 1162111"/>
                <a:gd name="connsiteX3" fmla="*/ 1838325 w 2663929"/>
                <a:gd name="connsiteY3" fmla="*/ 962086 h 1162111"/>
                <a:gd name="connsiteX4" fmla="*/ 2657475 w 2663929"/>
                <a:gd name="connsiteY4" fmla="*/ 1162111 h 1162111"/>
                <a:gd name="connsiteX0" fmla="*/ 0 w 2663929"/>
                <a:gd name="connsiteY0" fmla="*/ 1066862 h 1162112"/>
                <a:gd name="connsiteX1" fmla="*/ 657225 w 2663929"/>
                <a:gd name="connsiteY1" fmla="*/ 914462 h 1162112"/>
                <a:gd name="connsiteX2" fmla="*/ 1314450 w 2663929"/>
                <a:gd name="connsiteY2" fmla="*/ 62 h 1162112"/>
                <a:gd name="connsiteX3" fmla="*/ 1838325 w 2663929"/>
                <a:gd name="connsiteY3" fmla="*/ 962087 h 1162112"/>
                <a:gd name="connsiteX4" fmla="*/ 2657475 w 2663929"/>
                <a:gd name="connsiteY4" fmla="*/ 1162112 h 1162112"/>
                <a:gd name="connsiteX0" fmla="*/ 0 w 2663929"/>
                <a:gd name="connsiteY0" fmla="*/ 1066822 h 1162072"/>
                <a:gd name="connsiteX1" fmla="*/ 819150 w 2663929"/>
                <a:gd name="connsiteY1" fmla="*/ 990622 h 1162072"/>
                <a:gd name="connsiteX2" fmla="*/ 1314450 w 2663929"/>
                <a:gd name="connsiteY2" fmla="*/ 22 h 1162072"/>
                <a:gd name="connsiteX3" fmla="*/ 1838325 w 2663929"/>
                <a:gd name="connsiteY3" fmla="*/ 962047 h 1162072"/>
                <a:gd name="connsiteX4" fmla="*/ 2657475 w 2663929"/>
                <a:gd name="connsiteY4" fmla="*/ 1162072 h 1162072"/>
                <a:gd name="connsiteX0" fmla="*/ 0 w 2663929"/>
                <a:gd name="connsiteY0" fmla="*/ 1066822 h 1162072"/>
                <a:gd name="connsiteX1" fmla="*/ 819150 w 2663929"/>
                <a:gd name="connsiteY1" fmla="*/ 990622 h 1162072"/>
                <a:gd name="connsiteX2" fmla="*/ 1314450 w 2663929"/>
                <a:gd name="connsiteY2" fmla="*/ 22 h 1162072"/>
                <a:gd name="connsiteX3" fmla="*/ 1838325 w 2663929"/>
                <a:gd name="connsiteY3" fmla="*/ 962047 h 1162072"/>
                <a:gd name="connsiteX4" fmla="*/ 2657475 w 2663929"/>
                <a:gd name="connsiteY4" fmla="*/ 1162072 h 1162072"/>
                <a:gd name="connsiteX0" fmla="*/ 0 w 2654404"/>
                <a:gd name="connsiteY0" fmla="*/ 1143022 h 1179816"/>
                <a:gd name="connsiteX1" fmla="*/ 809625 w 2654404"/>
                <a:gd name="connsiteY1" fmla="*/ 990622 h 1179816"/>
                <a:gd name="connsiteX2" fmla="*/ 1304925 w 2654404"/>
                <a:gd name="connsiteY2" fmla="*/ 22 h 1179816"/>
                <a:gd name="connsiteX3" fmla="*/ 1828800 w 2654404"/>
                <a:gd name="connsiteY3" fmla="*/ 962047 h 1179816"/>
                <a:gd name="connsiteX4" fmla="*/ 2647950 w 2654404"/>
                <a:gd name="connsiteY4" fmla="*/ 1162072 h 1179816"/>
                <a:gd name="connsiteX0" fmla="*/ 0 w 2654404"/>
                <a:gd name="connsiteY0" fmla="*/ 1143022 h 1162072"/>
                <a:gd name="connsiteX1" fmla="*/ 809625 w 2654404"/>
                <a:gd name="connsiteY1" fmla="*/ 990622 h 1162072"/>
                <a:gd name="connsiteX2" fmla="*/ 1304925 w 2654404"/>
                <a:gd name="connsiteY2" fmla="*/ 22 h 1162072"/>
                <a:gd name="connsiteX3" fmla="*/ 1828800 w 2654404"/>
                <a:gd name="connsiteY3" fmla="*/ 962047 h 1162072"/>
                <a:gd name="connsiteX4" fmla="*/ 2647950 w 2654404"/>
                <a:gd name="connsiteY4" fmla="*/ 1162072 h 1162072"/>
                <a:gd name="connsiteX0" fmla="*/ 0 w 2654404"/>
                <a:gd name="connsiteY0" fmla="*/ 1143022 h 1143022"/>
                <a:gd name="connsiteX1" fmla="*/ 809625 w 2654404"/>
                <a:gd name="connsiteY1" fmla="*/ 990622 h 1143022"/>
                <a:gd name="connsiteX2" fmla="*/ 1304925 w 2654404"/>
                <a:gd name="connsiteY2" fmla="*/ 22 h 1143022"/>
                <a:gd name="connsiteX3" fmla="*/ 1828800 w 2654404"/>
                <a:gd name="connsiteY3" fmla="*/ 962047 h 1143022"/>
                <a:gd name="connsiteX4" fmla="*/ 2647950 w 2654404"/>
                <a:gd name="connsiteY4" fmla="*/ 1133497 h 1143022"/>
                <a:gd name="connsiteX0" fmla="*/ 0 w 2662324"/>
                <a:gd name="connsiteY0" fmla="*/ 1143022 h 1143022"/>
                <a:gd name="connsiteX1" fmla="*/ 809625 w 2662324"/>
                <a:gd name="connsiteY1" fmla="*/ 990622 h 1143022"/>
                <a:gd name="connsiteX2" fmla="*/ 1304925 w 2662324"/>
                <a:gd name="connsiteY2" fmla="*/ 22 h 1143022"/>
                <a:gd name="connsiteX3" fmla="*/ 1828800 w 2662324"/>
                <a:gd name="connsiteY3" fmla="*/ 962047 h 1143022"/>
                <a:gd name="connsiteX4" fmla="*/ 2647950 w 2662324"/>
                <a:gd name="connsiteY4" fmla="*/ 1133497 h 1143022"/>
                <a:gd name="connsiteX0" fmla="*/ 0 w 2662524"/>
                <a:gd name="connsiteY0" fmla="*/ 1143022 h 1143022"/>
                <a:gd name="connsiteX1" fmla="*/ 809625 w 2662524"/>
                <a:gd name="connsiteY1" fmla="*/ 990622 h 1143022"/>
                <a:gd name="connsiteX2" fmla="*/ 1304925 w 2662524"/>
                <a:gd name="connsiteY2" fmla="*/ 22 h 1143022"/>
                <a:gd name="connsiteX3" fmla="*/ 1828800 w 2662524"/>
                <a:gd name="connsiteY3" fmla="*/ 962047 h 1143022"/>
                <a:gd name="connsiteX4" fmla="*/ 2647950 w 2662524"/>
                <a:gd name="connsiteY4" fmla="*/ 1133497 h 1143022"/>
                <a:gd name="connsiteX0" fmla="*/ 0 w 2662324"/>
                <a:gd name="connsiteY0" fmla="*/ 1143022 h 1143022"/>
                <a:gd name="connsiteX1" fmla="*/ 809625 w 2662324"/>
                <a:gd name="connsiteY1" fmla="*/ 990622 h 1143022"/>
                <a:gd name="connsiteX2" fmla="*/ 1304925 w 2662324"/>
                <a:gd name="connsiteY2" fmla="*/ 22 h 1143022"/>
                <a:gd name="connsiteX3" fmla="*/ 1828800 w 2662324"/>
                <a:gd name="connsiteY3" fmla="*/ 962047 h 1143022"/>
                <a:gd name="connsiteX4" fmla="*/ 2647950 w 2662324"/>
                <a:gd name="connsiteY4" fmla="*/ 1100839 h 1143022"/>
                <a:gd name="connsiteX0" fmla="*/ 0 w 2666165"/>
                <a:gd name="connsiteY0" fmla="*/ 1080598 h 1101399"/>
                <a:gd name="connsiteX1" fmla="*/ 813466 w 2666165"/>
                <a:gd name="connsiteY1" fmla="*/ 990622 h 1101399"/>
                <a:gd name="connsiteX2" fmla="*/ 1308766 w 2666165"/>
                <a:gd name="connsiteY2" fmla="*/ 22 h 1101399"/>
                <a:gd name="connsiteX3" fmla="*/ 1832641 w 2666165"/>
                <a:gd name="connsiteY3" fmla="*/ 962047 h 1101399"/>
                <a:gd name="connsiteX4" fmla="*/ 2651791 w 2666165"/>
                <a:gd name="connsiteY4" fmla="*/ 1100839 h 1101399"/>
                <a:gd name="connsiteX0" fmla="*/ 0 w 2666165"/>
                <a:gd name="connsiteY0" fmla="*/ 1091948 h 1106027"/>
                <a:gd name="connsiteX1" fmla="*/ 813466 w 2666165"/>
                <a:gd name="connsiteY1" fmla="*/ 990622 h 1106027"/>
                <a:gd name="connsiteX2" fmla="*/ 1308766 w 2666165"/>
                <a:gd name="connsiteY2" fmla="*/ 22 h 1106027"/>
                <a:gd name="connsiteX3" fmla="*/ 1832641 w 2666165"/>
                <a:gd name="connsiteY3" fmla="*/ 962047 h 1106027"/>
                <a:gd name="connsiteX4" fmla="*/ 2651791 w 2666165"/>
                <a:gd name="connsiteY4" fmla="*/ 1100839 h 1106027"/>
                <a:gd name="connsiteX0" fmla="*/ 0 w 2666165"/>
                <a:gd name="connsiteY0" fmla="*/ 1091948 h 1112753"/>
                <a:gd name="connsiteX1" fmla="*/ 813466 w 2666165"/>
                <a:gd name="connsiteY1" fmla="*/ 990622 h 1112753"/>
                <a:gd name="connsiteX2" fmla="*/ 1308766 w 2666165"/>
                <a:gd name="connsiteY2" fmla="*/ 22 h 1112753"/>
                <a:gd name="connsiteX3" fmla="*/ 1832641 w 2666165"/>
                <a:gd name="connsiteY3" fmla="*/ 962047 h 1112753"/>
                <a:gd name="connsiteX4" fmla="*/ 2651791 w 2666165"/>
                <a:gd name="connsiteY4" fmla="*/ 1100839 h 1112753"/>
                <a:gd name="connsiteX0" fmla="*/ 0 w 2666165"/>
                <a:gd name="connsiteY0" fmla="*/ 1091930 h 1105926"/>
                <a:gd name="connsiteX1" fmla="*/ 809625 w 2666165"/>
                <a:gd name="connsiteY1" fmla="*/ 973579 h 1105926"/>
                <a:gd name="connsiteX2" fmla="*/ 1308766 w 2666165"/>
                <a:gd name="connsiteY2" fmla="*/ 4 h 1105926"/>
                <a:gd name="connsiteX3" fmla="*/ 1832641 w 2666165"/>
                <a:gd name="connsiteY3" fmla="*/ 962029 h 1105926"/>
                <a:gd name="connsiteX4" fmla="*/ 2651791 w 2666165"/>
                <a:gd name="connsiteY4" fmla="*/ 1100821 h 1105926"/>
                <a:gd name="connsiteX0" fmla="*/ 0 w 2666165"/>
                <a:gd name="connsiteY0" fmla="*/ 1091930 h 1113055"/>
                <a:gd name="connsiteX1" fmla="*/ 809625 w 2666165"/>
                <a:gd name="connsiteY1" fmla="*/ 973579 h 1113055"/>
                <a:gd name="connsiteX2" fmla="*/ 1308766 w 2666165"/>
                <a:gd name="connsiteY2" fmla="*/ 4 h 1113055"/>
                <a:gd name="connsiteX3" fmla="*/ 1832641 w 2666165"/>
                <a:gd name="connsiteY3" fmla="*/ 962029 h 1113055"/>
                <a:gd name="connsiteX4" fmla="*/ 2651791 w 2666165"/>
                <a:gd name="connsiteY4" fmla="*/ 1100821 h 1113055"/>
                <a:gd name="connsiteX0" fmla="*/ 0 w 2666165"/>
                <a:gd name="connsiteY0" fmla="*/ 1091930 h 1113055"/>
                <a:gd name="connsiteX1" fmla="*/ 809625 w 2666165"/>
                <a:gd name="connsiteY1" fmla="*/ 973579 h 1113055"/>
                <a:gd name="connsiteX2" fmla="*/ 1308766 w 2666165"/>
                <a:gd name="connsiteY2" fmla="*/ 4 h 1113055"/>
                <a:gd name="connsiteX3" fmla="*/ 1832641 w 2666165"/>
                <a:gd name="connsiteY3" fmla="*/ 962029 h 1113055"/>
                <a:gd name="connsiteX4" fmla="*/ 2651791 w 2666165"/>
                <a:gd name="connsiteY4" fmla="*/ 1100821 h 1113055"/>
                <a:gd name="connsiteX0" fmla="*/ 0 w 2355004"/>
                <a:gd name="connsiteY0" fmla="*/ 1108955 h 1118292"/>
                <a:gd name="connsiteX1" fmla="*/ 498464 w 2355004"/>
                <a:gd name="connsiteY1" fmla="*/ 973579 h 1118292"/>
                <a:gd name="connsiteX2" fmla="*/ 997605 w 2355004"/>
                <a:gd name="connsiteY2" fmla="*/ 4 h 1118292"/>
                <a:gd name="connsiteX3" fmla="*/ 1521480 w 2355004"/>
                <a:gd name="connsiteY3" fmla="*/ 962029 h 1118292"/>
                <a:gd name="connsiteX4" fmla="*/ 2340630 w 2355004"/>
                <a:gd name="connsiteY4" fmla="*/ 1100821 h 1118292"/>
                <a:gd name="connsiteX0" fmla="*/ 0 w 2355004"/>
                <a:gd name="connsiteY0" fmla="*/ 1108955 h 1108955"/>
                <a:gd name="connsiteX1" fmla="*/ 498464 w 2355004"/>
                <a:gd name="connsiteY1" fmla="*/ 973579 h 1108955"/>
                <a:gd name="connsiteX2" fmla="*/ 997605 w 2355004"/>
                <a:gd name="connsiteY2" fmla="*/ 4 h 1108955"/>
                <a:gd name="connsiteX3" fmla="*/ 1521480 w 2355004"/>
                <a:gd name="connsiteY3" fmla="*/ 962029 h 1108955"/>
                <a:gd name="connsiteX4" fmla="*/ 2340630 w 2355004"/>
                <a:gd name="connsiteY4" fmla="*/ 1100821 h 1108955"/>
                <a:gd name="connsiteX0" fmla="*/ 0 w 2355004"/>
                <a:gd name="connsiteY0" fmla="*/ 1108955 h 1108955"/>
                <a:gd name="connsiteX1" fmla="*/ 498464 w 2355004"/>
                <a:gd name="connsiteY1" fmla="*/ 973579 h 1108955"/>
                <a:gd name="connsiteX2" fmla="*/ 997605 w 2355004"/>
                <a:gd name="connsiteY2" fmla="*/ 4 h 1108955"/>
                <a:gd name="connsiteX3" fmla="*/ 1521480 w 2355004"/>
                <a:gd name="connsiteY3" fmla="*/ 962029 h 1108955"/>
                <a:gd name="connsiteX4" fmla="*/ 2340630 w 2355004"/>
                <a:gd name="connsiteY4" fmla="*/ 1100821 h 1108955"/>
                <a:gd name="connsiteX0" fmla="*/ 0 w 2355004"/>
                <a:gd name="connsiteY0" fmla="*/ 1109159 h 1109159"/>
                <a:gd name="connsiteX1" fmla="*/ 571452 w 2355004"/>
                <a:gd name="connsiteY1" fmla="*/ 877310 h 1109159"/>
                <a:gd name="connsiteX2" fmla="*/ 997605 w 2355004"/>
                <a:gd name="connsiteY2" fmla="*/ 208 h 1109159"/>
                <a:gd name="connsiteX3" fmla="*/ 1521480 w 2355004"/>
                <a:gd name="connsiteY3" fmla="*/ 962233 h 1109159"/>
                <a:gd name="connsiteX4" fmla="*/ 2340630 w 2355004"/>
                <a:gd name="connsiteY4" fmla="*/ 1101025 h 1109159"/>
                <a:gd name="connsiteX0" fmla="*/ 0 w 2353226"/>
                <a:gd name="connsiteY0" fmla="*/ 1109159 h 1109159"/>
                <a:gd name="connsiteX1" fmla="*/ 571452 w 2353226"/>
                <a:gd name="connsiteY1" fmla="*/ 877310 h 1109159"/>
                <a:gd name="connsiteX2" fmla="*/ 997605 w 2353226"/>
                <a:gd name="connsiteY2" fmla="*/ 208 h 1109159"/>
                <a:gd name="connsiteX3" fmla="*/ 1406235 w 2353226"/>
                <a:gd name="connsiteY3" fmla="*/ 797662 h 1109159"/>
                <a:gd name="connsiteX4" fmla="*/ 2340630 w 2353226"/>
                <a:gd name="connsiteY4" fmla="*/ 1101025 h 1109159"/>
                <a:gd name="connsiteX0" fmla="*/ 0 w 2353432"/>
                <a:gd name="connsiteY0" fmla="*/ 1109152 h 1109152"/>
                <a:gd name="connsiteX1" fmla="*/ 571452 w 2353432"/>
                <a:gd name="connsiteY1" fmla="*/ 877303 h 1109152"/>
                <a:gd name="connsiteX2" fmla="*/ 997605 w 2353432"/>
                <a:gd name="connsiteY2" fmla="*/ 201 h 1109152"/>
                <a:gd name="connsiteX3" fmla="*/ 1406235 w 2353432"/>
                <a:gd name="connsiteY3" fmla="*/ 797655 h 1109152"/>
                <a:gd name="connsiteX4" fmla="*/ 2340630 w 2353432"/>
                <a:gd name="connsiteY4" fmla="*/ 1101018 h 1109152"/>
                <a:gd name="connsiteX0" fmla="*/ 0 w 2353432"/>
                <a:gd name="connsiteY0" fmla="*/ 1109152 h 1109152"/>
                <a:gd name="connsiteX1" fmla="*/ 571452 w 2353432"/>
                <a:gd name="connsiteY1" fmla="*/ 877303 h 1109152"/>
                <a:gd name="connsiteX2" fmla="*/ 997605 w 2353432"/>
                <a:gd name="connsiteY2" fmla="*/ 201 h 1109152"/>
                <a:gd name="connsiteX3" fmla="*/ 1406235 w 2353432"/>
                <a:gd name="connsiteY3" fmla="*/ 797655 h 1109152"/>
                <a:gd name="connsiteX4" fmla="*/ 2340630 w 2353432"/>
                <a:gd name="connsiteY4" fmla="*/ 1101018 h 1109152"/>
                <a:gd name="connsiteX0" fmla="*/ 0 w 2360822"/>
                <a:gd name="connsiteY0" fmla="*/ 1109157 h 1109157"/>
                <a:gd name="connsiteX1" fmla="*/ 571452 w 2360822"/>
                <a:gd name="connsiteY1" fmla="*/ 877308 h 1109157"/>
                <a:gd name="connsiteX2" fmla="*/ 997605 w 2360822"/>
                <a:gd name="connsiteY2" fmla="*/ 206 h 1109157"/>
                <a:gd name="connsiteX3" fmla="*/ 1406235 w 2360822"/>
                <a:gd name="connsiteY3" fmla="*/ 797660 h 1109157"/>
                <a:gd name="connsiteX4" fmla="*/ 2348313 w 2360822"/>
                <a:gd name="connsiteY4" fmla="*/ 1083999 h 1109157"/>
                <a:gd name="connsiteX0" fmla="*/ 0 w 2360387"/>
                <a:gd name="connsiteY0" fmla="*/ 1109177 h 1109177"/>
                <a:gd name="connsiteX1" fmla="*/ 571452 w 2360387"/>
                <a:gd name="connsiteY1" fmla="*/ 877328 h 1109177"/>
                <a:gd name="connsiteX2" fmla="*/ 997605 w 2360387"/>
                <a:gd name="connsiteY2" fmla="*/ 226 h 1109177"/>
                <a:gd name="connsiteX3" fmla="*/ 1406235 w 2360387"/>
                <a:gd name="connsiteY3" fmla="*/ 797680 h 1109177"/>
                <a:gd name="connsiteX4" fmla="*/ 2348313 w 2360387"/>
                <a:gd name="connsiteY4" fmla="*/ 1084019 h 1109177"/>
                <a:gd name="connsiteX0" fmla="*/ 0 w 2020676"/>
                <a:gd name="connsiteY0" fmla="*/ 1109158 h 1109158"/>
                <a:gd name="connsiteX1" fmla="*/ 571452 w 2020676"/>
                <a:gd name="connsiteY1" fmla="*/ 877309 h 1109158"/>
                <a:gd name="connsiteX2" fmla="*/ 997605 w 2020676"/>
                <a:gd name="connsiteY2" fmla="*/ 207 h 1109158"/>
                <a:gd name="connsiteX3" fmla="*/ 1406235 w 2020676"/>
                <a:gd name="connsiteY3" fmla="*/ 797661 h 1109158"/>
                <a:gd name="connsiteX4" fmla="*/ 2002579 w 2020676"/>
                <a:gd name="connsiteY4" fmla="*/ 1072651 h 1109158"/>
                <a:gd name="connsiteX0" fmla="*/ 0 w 2002579"/>
                <a:gd name="connsiteY0" fmla="*/ 1109158 h 1109158"/>
                <a:gd name="connsiteX1" fmla="*/ 571452 w 2002579"/>
                <a:gd name="connsiteY1" fmla="*/ 877309 h 1109158"/>
                <a:gd name="connsiteX2" fmla="*/ 997605 w 2002579"/>
                <a:gd name="connsiteY2" fmla="*/ 207 h 1109158"/>
                <a:gd name="connsiteX3" fmla="*/ 1406235 w 2002579"/>
                <a:gd name="connsiteY3" fmla="*/ 797661 h 1109158"/>
                <a:gd name="connsiteX4" fmla="*/ 2002579 w 2002579"/>
                <a:gd name="connsiteY4" fmla="*/ 1072651 h 1109158"/>
                <a:gd name="connsiteX0" fmla="*/ 0 w 2163922"/>
                <a:gd name="connsiteY0" fmla="*/ 1109158 h 1109158"/>
                <a:gd name="connsiteX1" fmla="*/ 571452 w 2163922"/>
                <a:gd name="connsiteY1" fmla="*/ 877309 h 1109158"/>
                <a:gd name="connsiteX2" fmla="*/ 997605 w 2163922"/>
                <a:gd name="connsiteY2" fmla="*/ 207 h 1109158"/>
                <a:gd name="connsiteX3" fmla="*/ 1406235 w 2163922"/>
                <a:gd name="connsiteY3" fmla="*/ 797661 h 1109158"/>
                <a:gd name="connsiteX4" fmla="*/ 2163922 w 2163922"/>
                <a:gd name="connsiteY4" fmla="*/ 1072651 h 1109158"/>
                <a:gd name="connsiteX0" fmla="*/ 0 w 2163922"/>
                <a:gd name="connsiteY0" fmla="*/ 1108969 h 1108969"/>
                <a:gd name="connsiteX1" fmla="*/ 652123 w 2163922"/>
                <a:gd name="connsiteY1" fmla="*/ 820371 h 1108969"/>
                <a:gd name="connsiteX2" fmla="*/ 997605 w 2163922"/>
                <a:gd name="connsiteY2" fmla="*/ 18 h 1108969"/>
                <a:gd name="connsiteX3" fmla="*/ 1406235 w 2163922"/>
                <a:gd name="connsiteY3" fmla="*/ 797472 h 1108969"/>
                <a:gd name="connsiteX4" fmla="*/ 2163922 w 2163922"/>
                <a:gd name="connsiteY4" fmla="*/ 1072462 h 1108969"/>
                <a:gd name="connsiteX0" fmla="*/ 0 w 2163922"/>
                <a:gd name="connsiteY0" fmla="*/ 1108969 h 1108969"/>
                <a:gd name="connsiteX1" fmla="*/ 652123 w 2163922"/>
                <a:gd name="connsiteY1" fmla="*/ 820371 h 1108969"/>
                <a:gd name="connsiteX2" fmla="*/ 997605 w 2163922"/>
                <a:gd name="connsiteY2" fmla="*/ 18 h 1108969"/>
                <a:gd name="connsiteX3" fmla="*/ 1406235 w 2163922"/>
                <a:gd name="connsiteY3" fmla="*/ 797472 h 1108969"/>
                <a:gd name="connsiteX4" fmla="*/ 2163922 w 2163922"/>
                <a:gd name="connsiteY4" fmla="*/ 1072462 h 1108969"/>
                <a:gd name="connsiteX0" fmla="*/ 0 w 2163922"/>
                <a:gd name="connsiteY0" fmla="*/ 1103294 h 1103294"/>
                <a:gd name="connsiteX1" fmla="*/ 652123 w 2163922"/>
                <a:gd name="connsiteY1" fmla="*/ 814696 h 1103294"/>
                <a:gd name="connsiteX2" fmla="*/ 1032178 w 2163922"/>
                <a:gd name="connsiteY2" fmla="*/ 18 h 1103294"/>
                <a:gd name="connsiteX3" fmla="*/ 1406235 w 2163922"/>
                <a:gd name="connsiteY3" fmla="*/ 791797 h 1103294"/>
                <a:gd name="connsiteX4" fmla="*/ 2163922 w 2163922"/>
                <a:gd name="connsiteY4" fmla="*/ 1066787 h 1103294"/>
                <a:gd name="connsiteX0" fmla="*/ 0 w 2163922"/>
                <a:gd name="connsiteY0" fmla="*/ 1103277 h 1103277"/>
                <a:gd name="connsiteX1" fmla="*/ 652123 w 2163922"/>
                <a:gd name="connsiteY1" fmla="*/ 814679 h 1103277"/>
                <a:gd name="connsiteX2" fmla="*/ 1032178 w 2163922"/>
                <a:gd name="connsiteY2" fmla="*/ 1 h 1103277"/>
                <a:gd name="connsiteX3" fmla="*/ 1406235 w 2163922"/>
                <a:gd name="connsiteY3" fmla="*/ 814480 h 1103277"/>
                <a:gd name="connsiteX4" fmla="*/ 2163922 w 2163922"/>
                <a:gd name="connsiteY4" fmla="*/ 1066770 h 1103277"/>
                <a:gd name="connsiteX0" fmla="*/ 0 w 2163922"/>
                <a:gd name="connsiteY0" fmla="*/ 1103277 h 1103277"/>
                <a:gd name="connsiteX1" fmla="*/ 652123 w 2163922"/>
                <a:gd name="connsiteY1" fmla="*/ 814679 h 1103277"/>
                <a:gd name="connsiteX2" fmla="*/ 1032178 w 2163922"/>
                <a:gd name="connsiteY2" fmla="*/ 1 h 1103277"/>
                <a:gd name="connsiteX3" fmla="*/ 1406235 w 2163922"/>
                <a:gd name="connsiteY3" fmla="*/ 814480 h 1103277"/>
                <a:gd name="connsiteX4" fmla="*/ 2163922 w 2163922"/>
                <a:gd name="connsiteY4" fmla="*/ 1066770 h 1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3922" h="1103277">
                  <a:moveTo>
                    <a:pt x="0" y="1103277"/>
                  </a:moveTo>
                  <a:cubicBezTo>
                    <a:pt x="251491" y="1088078"/>
                    <a:pt x="480093" y="998558"/>
                    <a:pt x="652123" y="814679"/>
                  </a:cubicBezTo>
                  <a:cubicBezTo>
                    <a:pt x="824153" y="630800"/>
                    <a:pt x="906493" y="34"/>
                    <a:pt x="1032178" y="1"/>
                  </a:cubicBezTo>
                  <a:cubicBezTo>
                    <a:pt x="1157863" y="-32"/>
                    <a:pt x="1217611" y="642360"/>
                    <a:pt x="1406235" y="814480"/>
                  </a:cubicBezTo>
                  <a:cubicBezTo>
                    <a:pt x="1594859" y="986600"/>
                    <a:pt x="1919716" y="1045896"/>
                    <a:pt x="2163922" y="106677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5353050" y="3782675"/>
              <a:ext cx="0" cy="256061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5175357" y="3790999"/>
              <a:ext cx="0" cy="2555341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 flipV="1">
            <a:off x="2785301" y="3799323"/>
            <a:ext cx="0" cy="25606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28848" y="343451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67151" y="34297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5536185" y="3790998"/>
            <a:ext cx="0" cy="25606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379732" y="341528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A0574C-8F0F-D249-A91E-EB26C5ED708B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218438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34E1CD-F2C9-244A-9031-3E9C3D890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47" y="1095790"/>
            <a:ext cx="5062331" cy="36195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1D27530-2E8F-D148-B7DE-09C07A10E430}"/>
              </a:ext>
            </a:extLst>
          </p:cNvPr>
          <p:cNvSpPr/>
          <p:nvPr/>
        </p:nvSpPr>
        <p:spPr>
          <a:xfrm>
            <a:off x="132521" y="6499424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u="none" dirty="0"/>
              <a:t>https://</a:t>
            </a:r>
            <a:r>
              <a:rPr lang="en-US" sz="900" u="none" dirty="0" err="1"/>
              <a:t>dzone.com</a:t>
            </a:r>
            <a:r>
              <a:rPr lang="en-US" sz="900" u="none" dirty="0"/>
              <a:t>/articles/understanding-the-confusion-matrix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BC854F-B6C2-0A4F-A3A9-2874DD28B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075" y="4255856"/>
            <a:ext cx="4871554" cy="26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96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Classifier performance on Default Data </a:t>
            </a:r>
            <a:br>
              <a:rPr lang="en-US" dirty="0"/>
            </a:br>
            <a:r>
              <a:rPr lang="en-US" dirty="0"/>
              <a:t>(at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y|x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/>
              <a:t>&gt; 0.5 as Threshold for Default)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697356"/>
            <a:ext cx="8229600" cy="2779643"/>
          </a:xfrm>
        </p:spPr>
        <p:txBody>
          <a:bodyPr/>
          <a:lstStyle/>
          <a:p>
            <a:r>
              <a:rPr lang="en-US" dirty="0"/>
              <a:t>LDA makes 252+ 23 = 275 mistakes on 10000 predictions (2.75% misclassification error rate)</a:t>
            </a:r>
          </a:p>
          <a:p>
            <a:r>
              <a:rPr lang="en-US" dirty="0"/>
              <a:t>But LDA miss-predicts 252/333 = 75.5% of defaulters</a:t>
            </a:r>
          </a:p>
          <a:p>
            <a:r>
              <a:rPr lang="en-US" dirty="0"/>
              <a:t>We shouldn’t use 0.5 as threshold for predicting default if this will cost the bank a lot of money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 descr="table4.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4" y="1656666"/>
            <a:ext cx="6455515" cy="204069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378824" y="2489627"/>
            <a:ext cx="576302" cy="437990"/>
          </a:xfrm>
          <a:prstGeom prst="ellipse">
            <a:avLst/>
          </a:prstGeom>
          <a:solidFill>
            <a:srgbClr val="FFFF00">
              <a:alpha val="3411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DA192-B7D2-B741-9F90-CFC210980E6E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3754449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y|x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/>
              <a:t>&gt; 0.2 as Threshold for Default?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the total number of mistakes is 235+138 = 373 (3.73% misclassification error rate)</a:t>
            </a:r>
          </a:p>
          <a:p>
            <a:r>
              <a:rPr lang="en-US" dirty="0"/>
              <a:t>But we only miss-predicted 138/333 = 41.4% of defaulters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 descr="Table4.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" y="3822710"/>
            <a:ext cx="7064337" cy="23067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D113D7-24C1-B945-812C-5DCCE689D55D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3466988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/>
              <a:t>Concept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493B7-DD57-E245-9A2A-F1AB79F06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741984"/>
            <a:ext cx="7558391" cy="424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736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Precision vs. Recall, ROC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Precision vs. Recall</a:t>
            </a:r>
          </a:p>
          <a:p>
            <a:r>
              <a:rPr lang="en-US" dirty="0"/>
              <a:t>Receiver operating characteristic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93421" y="3670852"/>
            <a:ext cx="3221979" cy="3045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B0C3FE-9DD8-E94B-9E2D-7CA321222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35" y="3500617"/>
            <a:ext cx="4457976" cy="2389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416313-5C89-A74D-8426-E3F2FE2F5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643" y="1443742"/>
            <a:ext cx="3721470" cy="19878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2D62C5-61BA-264C-BB61-DB14B07530A1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6899168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of Classification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(Chapter 2)</a:t>
            </a:r>
          </a:p>
          <a:p>
            <a:r>
              <a:rPr lang="en-US" dirty="0"/>
              <a:t>Logistic Regression (Chapter 4)</a:t>
            </a:r>
          </a:p>
          <a:p>
            <a:r>
              <a:rPr lang="en-US" dirty="0"/>
              <a:t>LDA (Chapter 4)</a:t>
            </a:r>
          </a:p>
          <a:p>
            <a:r>
              <a:rPr lang="en-US" dirty="0"/>
              <a:t>QDA (Chapter 4)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2821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vs. LDA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Similarity: </a:t>
            </a:r>
            <a:r>
              <a:rPr lang="en-US" dirty="0"/>
              <a:t>Both Logistic Regression and LDA produce linear boundaries</a:t>
            </a:r>
          </a:p>
          <a:p>
            <a:r>
              <a:rPr lang="en-US" u="sng" dirty="0"/>
              <a:t>Difference: </a:t>
            </a:r>
            <a:r>
              <a:rPr lang="en-US" dirty="0"/>
              <a:t>LDA assumes that the observations are drawn from the normal distribution with common variance in each class, while logistic regression does not have this assumption. </a:t>
            </a:r>
          </a:p>
          <a:p>
            <a:pPr lvl="1"/>
            <a:r>
              <a:rPr lang="en-US" dirty="0"/>
              <a:t>LDA would do better than Logistic Regression if the assumption of normality holds, </a:t>
            </a:r>
          </a:p>
          <a:p>
            <a:pPr lvl="1"/>
            <a:r>
              <a:rPr lang="en-US" dirty="0"/>
              <a:t>otherwise logistic regression can outperform LDA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E0FE51-E29D-D34C-8E54-786963718A2C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023573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KNN vs. (LDA and Logistic Regression)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takes a completely different approach</a:t>
            </a:r>
          </a:p>
          <a:p>
            <a:endParaRPr lang="en-US" dirty="0"/>
          </a:p>
          <a:p>
            <a:r>
              <a:rPr lang="en-US" dirty="0"/>
              <a:t>KNN is completely non-parametric: No assumptions are made about the shape of the decision boundary </a:t>
            </a:r>
          </a:p>
          <a:p>
            <a:endParaRPr lang="en-US" dirty="0"/>
          </a:p>
          <a:p>
            <a:r>
              <a:rPr lang="en-US" u="sng" dirty="0"/>
              <a:t>Advantage of KNN</a:t>
            </a:r>
            <a:r>
              <a:rPr lang="en-US" dirty="0"/>
              <a:t>:  We can expect KNN to dominate both LDA and Logistic Regression when the decision boundary is highly non-linear</a:t>
            </a:r>
          </a:p>
          <a:p>
            <a:endParaRPr lang="en-US" dirty="0"/>
          </a:p>
          <a:p>
            <a:r>
              <a:rPr lang="en-US" u="sng" dirty="0"/>
              <a:t>Disadvantage of KNN: </a:t>
            </a:r>
            <a:r>
              <a:rPr lang="en-US" dirty="0"/>
              <a:t>KNN does not tell us which predictors are important (no table of coefficients)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81FD3-0D9D-EA4E-A930-B79C5A6B5201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3204898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QDA vs. (LDA, Logistic Regression, and KNN)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QDA is a higher variance parametric model which offers a compromise in performance between non-parametric KNN method and linear methods such as LDA and logistic regression</a:t>
            </a:r>
          </a:p>
          <a:p>
            <a:endParaRPr lang="en-US" dirty="0"/>
          </a:p>
          <a:p>
            <a:r>
              <a:rPr lang="en-US" dirty="0"/>
              <a:t>If the </a:t>
            </a:r>
            <a:r>
              <a:rPr lang="en-US" u="sng" dirty="0"/>
              <a:t>true decision boundary </a:t>
            </a:r>
            <a:r>
              <a:rPr lang="en-US" dirty="0"/>
              <a:t>is:</a:t>
            </a:r>
          </a:p>
          <a:p>
            <a:pPr lvl="1"/>
            <a:r>
              <a:rPr lang="en-US" dirty="0"/>
              <a:t>Linear: LDA and Logistic outperforms</a:t>
            </a:r>
          </a:p>
          <a:p>
            <a:pPr lvl="1"/>
            <a:r>
              <a:rPr lang="en-US" dirty="0"/>
              <a:t>Moderately Non-linear: QDA outperforms</a:t>
            </a:r>
          </a:p>
          <a:p>
            <a:pPr lvl="1"/>
            <a:r>
              <a:rPr lang="en-US" dirty="0"/>
              <a:t>More complicated: KNN is superior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A957D-A0F3-9B4C-85F4-F4B43858076E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620259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Rate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 dirty="0"/>
              <a:t>Linear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Non-linear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u="none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E8F62-726A-464B-BCE5-8C734D473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17" y="1317594"/>
            <a:ext cx="5751168" cy="2471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84031C-DD9A-E145-B9EE-50582BE39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17" y="4072106"/>
            <a:ext cx="5814253" cy="249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48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Big Picture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Classification Fundamentals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Logistic Regression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Linear Discriminant Analysis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Quadratic Discriminant Analysis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Error</a:t>
            </a:r>
          </a:p>
          <a:p>
            <a:r>
              <a:rPr lang="en-US" dirty="0"/>
              <a:t>Model Building with Python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u="non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195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/>
              <a:t>Concept Map - Detailed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9BF86-FFC7-EF46-809B-B385DA7A6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4420"/>
            <a:ext cx="9144000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/>
              <a:t>Categorical Problems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C4058-296C-6444-B369-3C440171C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442"/>
            <a:ext cx="9144000" cy="481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67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/>
              <a:t>Categorical Problems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DEDD91-5C98-AA40-A96B-45D4623D2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83" y="1220477"/>
            <a:ext cx="8003969" cy="54553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30EBD9-3922-1640-96C6-C15FB488E84B}"/>
              </a:ext>
            </a:extLst>
          </p:cNvPr>
          <p:cNvSpPr txBox="1"/>
          <p:nvPr/>
        </p:nvSpPr>
        <p:spPr>
          <a:xfrm>
            <a:off x="4296568" y="2305878"/>
            <a:ext cx="3717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u="none" dirty="0"/>
              <a:t>Linear Discriminant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 u="non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u="none" dirty="0"/>
              <a:t>Quadratic Discriminant Analysis</a:t>
            </a:r>
          </a:p>
        </p:txBody>
      </p:sp>
    </p:spTree>
    <p:extLst>
      <p:ext uri="{BB962C8B-B14F-4D97-AF65-F5344CB8AC3E}">
        <p14:creationId xmlns:p14="http://schemas.microsoft.com/office/powerpoint/2010/main" val="2294120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103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Big Picture</a:t>
            </a:r>
          </a:p>
          <a:p>
            <a:r>
              <a:rPr lang="en-US" dirty="0"/>
              <a:t>Classification Fundamentals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Linear Discriminant Analysis</a:t>
            </a:r>
          </a:p>
          <a:p>
            <a:pPr lvl="1"/>
            <a:r>
              <a:rPr lang="en-US" dirty="0"/>
              <a:t>Quadratic Discriminant Analysis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Error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Model Building with Python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u="none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1A948-071C-1241-A661-76FB661F8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813" y="4597400"/>
            <a:ext cx="4660900" cy="2260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F5F417-1CA2-AE4E-B312-C4B3BE253C96}"/>
              </a:ext>
            </a:extLst>
          </p:cNvPr>
          <p:cNvSpPr txBox="1"/>
          <p:nvPr/>
        </p:nvSpPr>
        <p:spPr>
          <a:xfrm>
            <a:off x="1095554" y="5373757"/>
            <a:ext cx="1167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/>
              <a:t>Logistic</a:t>
            </a:r>
          </a:p>
          <a:p>
            <a:r>
              <a:rPr lang="en-US" u="none" dirty="0"/>
              <a:t>LDA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D31D0-B7F5-274A-B47D-7A29D159F093}"/>
              </a:ext>
            </a:extLst>
          </p:cNvPr>
          <p:cNvSpPr txBox="1"/>
          <p:nvPr/>
        </p:nvSpPr>
        <p:spPr>
          <a:xfrm>
            <a:off x="7472589" y="5595709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/>
              <a:t>QDA</a:t>
            </a:r>
          </a:p>
        </p:txBody>
      </p:sp>
    </p:spTree>
    <p:extLst>
      <p:ext uri="{BB962C8B-B14F-4D97-AF65-F5344CB8AC3E}">
        <p14:creationId xmlns:p14="http://schemas.microsoft.com/office/powerpoint/2010/main" val="2860611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that in the regression problem our goal is to estimate the (real) number based on observed features</a:t>
            </a:r>
          </a:p>
          <a:p>
            <a:pPr lvl="1"/>
            <a:r>
              <a:rPr lang="en-US" dirty="0"/>
              <a:t>Output Type = Cardinal </a:t>
            </a:r>
          </a:p>
          <a:p>
            <a:endParaRPr lang="en-US" dirty="0"/>
          </a:p>
          <a:p>
            <a:r>
              <a:rPr lang="en-US" dirty="0"/>
              <a:t>Classification: Estimating the category (class) to which something belongs</a:t>
            </a:r>
          </a:p>
          <a:p>
            <a:endParaRPr lang="en-US" dirty="0"/>
          </a:p>
          <a:p>
            <a:r>
              <a:rPr lang="en-US" dirty="0"/>
              <a:t>Classes often have no direct underlying numerical relationship but we might use numbers as output values</a:t>
            </a:r>
          </a:p>
          <a:p>
            <a:pPr lvl="1"/>
            <a:r>
              <a:rPr lang="en-US" dirty="0"/>
              <a:t>Output Type = Nominal  </a:t>
            </a:r>
          </a:p>
          <a:p>
            <a:pPr lvl="1"/>
            <a:r>
              <a:rPr lang="en-US" dirty="0"/>
              <a:t>Example:  Tank = 1, Non-Tank = 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BEBA74-99C2-0E4E-B29D-1B3127D8BBC2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36278058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VIDEO_FILES_RECORD" val="&lt;Videos&gt;&lt;Video Name=&quot;FLV_287_1_63926.flv&quot; Position=&quot;1&quot; SlideID=&quot;287&quot;/&gt;&lt;Video Name=&quot;FLV_256_1_23244.flv&quot; Position=&quot;1&quot; SlideID=&quot;256&quot;/&gt;&lt;Video Name=&quot;FLV_256_1_17255.flv&quot; Position=&quot;1&quot; SlideID=&quot;256&quot;/&gt;&lt;Video Name=&quot;FLV_256_1_33907.flv&quot; Position=&quot;1&quot; SlideID=&quot;256&quot;/&gt;&lt;/Videos&gt;&#10;"/>
  <p:tag name="MMPROD_UIDATA" val="&lt;database version=&quot;7.0&quot;&gt;&lt;object type=&quot;1&quot; unique_id=&quot;10001&quot;&gt;&lt;property id=&quot;20141&quot; value=&quot;01 Course Intro&quot;/&gt;&lt;property id=&quot;20148&quot; value=&quot;5&quot;/&gt;&lt;property id=&quot;20184&quot; value=&quot;7&quot;/&gt;&lt;property id=&quot;20226&quot; value=&quot;I:\My Documents\Faculty\Courses\SENG 640, SP13\02. Lecture Materials\01 Course Intro.pptx&quot;/&gt;&lt;property id=&quot;20250&quot; value=&quot;7&quot;/&gt;&lt;property id=&quot;20251&quot; value=&quot;0&quot;/&gt;&lt;property id=&quot;20259&quot; value=&quot;0&quot;/&gt;&lt;property id=&quot;20501&quot; value=&quot;I:\My Documents\Faculty\Courses\SENG 640, SP13\02. Lecture Materials\&quot;/&gt;&lt;object type=&quot;2&quot; unique_id=&quot;10002&quot;&gt;&lt;object type=&quot;3&quot; unique_id=&quot;10003&quot;&gt;&lt;property id=&quot;20148&quot; value=&quot;5&quot;/&gt;&lt;property id=&quot;20300&quot; value=&quot;Slide 1 - &amp;quot;System Architecture&amp;#x0D;&amp;#x0A;SENG 640&amp;quot;&quot;/&gt;&lt;property id=&quot;20303&quot; value=&quot;-1&quot;/&gt;&lt;property id=&quot;20307&quot; value=&quot;256&quot;/&gt;&lt;property id=&quot;20309&quot; value=&quot;-1&quot;/&gt;&lt;/object&gt;&lt;object type=&quot;3&quot; unique_id=&quot;10004&quot;&gt;&lt;property id=&quot;20148&quot; value=&quot;5&quot;/&gt;&lt;property id=&quot;20300&quot; value=&quot;Slide 2 - &amp;quot;Agenda&amp;quot;&quot;/&gt;&lt;property id=&quot;20303&quot; value=&quot;-1&quot;/&gt;&lt;property id=&quot;20307&quot; value=&quot;287&quot;/&gt;&lt;property id=&quot;20308&quot; value=&quot;FLV_287_2_55915.flv&quot;/&gt;&lt;property id=&quot;20309&quot; value=&quot;-1&quot;/&gt;&lt;property id=&quot;20311&quot; value=&quot;0,3356&quot;/&gt;&lt;property id=&quot;20314&quot; value=&quot;0&quot;/&gt;&lt;property id=&quot;20315&quot; value=&quot;0&quot;/&gt;&lt;property id=&quot;20316&quot; value=&quot;3356&quot;/&gt;&lt;/object&gt;&lt;object type=&quot;3&quot; unique_id=&quot;10005&quot;&gt;&lt;property id=&quot;20148&quot; value=&quot;5&quot;/&gt;&lt;property id=&quot;20300&quot; value=&quot;Slide 3 - &amp;quot;Syllabus - Overview&amp;quot;&quot;/&gt;&lt;property id=&quot;20303&quot; value=&quot;-1&quot;/&gt;&lt;property id=&quot;20307&quot; value=&quot;297&quot;/&gt;&lt;property id=&quot;20309&quot; value=&quot;-1&quot;/&gt;&lt;/object&gt;&lt;object type=&quot;3&quot; unique_id=&quot;10006&quot;&gt;&lt;property id=&quot;20148&quot; value=&quot;5&quot;/&gt;&lt;property id=&quot;20300&quot; value=&quot;Slide 4 - &amp;quot;Syllabus - Materials&amp;quot;&quot;/&gt;&lt;property id=&quot;20303&quot; value=&quot;-1&quot;/&gt;&lt;property id=&quot;20307&quot; value=&quot;298&quot;/&gt;&lt;property id=&quot;20309&quot; value=&quot;-1&quot;/&gt;&lt;/object&gt;&lt;object type=&quot;3&quot; unique_id=&quot;10007&quot;&gt;&lt;property id=&quot;20148&quot; value=&quot;5&quot;/&gt;&lt;property id=&quot;20300&quot; value=&quot;Slide 5 - &amp;quot;Syllabus – Learning Outcomes&amp;quot;&quot;/&gt;&lt;property id=&quot;20303&quot; value=&quot;-1&quot;/&gt;&lt;property id=&quot;20307&quot; value=&quot;299&quot;/&gt;&lt;property id=&quot;20309&quot; value=&quot;-1&quot;/&gt;&lt;/object&gt;&lt;object type=&quot;3&quot; unique_id=&quot;10008&quot;&gt;&lt;property id=&quot;20148&quot; value=&quot;5&quot;/&gt;&lt;property id=&quot;20300&quot; value=&quot;Slide 6 - &amp;quot;Syllabus – Grading&amp;quot;&quot;/&gt;&lt;property id=&quot;20303&quot; value=&quot;-1&quot;/&gt;&lt;property id=&quot;20307&quot; value=&quot;300&quot;/&gt;&lt;property id=&quot;20309&quot; value=&quot;-1&quot;/&gt;&lt;/object&gt;&lt;object type=&quot;3&quot; unique_id=&quot;10009&quot;&gt;&lt;property id=&quot;20148&quot; value=&quot;5&quot;/&gt;&lt;property id=&quot;20300&quot; value=&quot;Slide 7 - &amp;quot;Syllabus – Schedule/DL&amp;quot;&quot;/&gt;&lt;property id=&quot;20303&quot; value=&quot;-1&quot;/&gt;&lt;property id=&quot;20307&quot; value=&quot;301&quot;/&gt;&lt;property id=&quot;20309&quot; value=&quot;-1&quot;/&gt;&lt;/object&gt;&lt;object type=&quot;3&quot; unique_id=&quot;10010&quot;&gt;&lt;property id=&quot;20148&quot; value=&quot;5&quot;/&gt;&lt;property id=&quot;20300&quot; value=&quot;Slide 8 - &amp;quot;Homework Project&amp;quot;&quot;/&gt;&lt;property id=&quot;20303&quot; value=&quot;-1&quot;/&gt;&lt;property id=&quot;20307&quot; value=&quot;302&quot;/&gt;&lt;property id=&quot;20309&quot; value=&quot;-1&quot;/&gt;&lt;/object&gt;&lt;object type=&quot;3&quot; unique_id=&quot;10011&quot;&gt;&lt;property id=&quot;20148&quot; value=&quot;5&quot;/&gt;&lt;property id=&quot;20300&quot; value=&quot;Slide 9 - &amp;quot;Homework Project&amp;quot;&quot;/&gt;&lt;property id=&quot;20303&quot; value=&quot;-1&quot;/&gt;&lt;property id=&quot;20307&quot; value=&quot;303&quot;/&gt;&lt;property id=&quot;20309&quot; value=&quot;-1&quot;/&gt;&lt;/object&gt;&lt;object type=&quot;3&quot; unique_id=&quot;10012&quot;&gt;&lt;property id=&quot;20148&quot; value=&quot;5&quot;/&gt;&lt;property id=&quot;20300&quot; value=&quot;Slide 10 - &amp;quot;Homework Template&amp;quot;&quot;/&gt;&lt;property id=&quot;20303&quot; value=&quot;-1&quot;/&gt;&lt;property id=&quot;20307&quot; value=&quot;304&quot;/&gt;&lt;property id=&quot;20309&quot; value=&quot;-1&quot;/&gt;&lt;/object&gt;&lt;object type=&quot;3&quot; unique_id=&quot;10013&quot;&gt;&lt;property id=&quot;20148&quot; value=&quot;5&quot;/&gt;&lt;property id=&quot;20300&quot; value=&quot;Slide 11 - &amp;quot;Software Tool&amp;quot;&quot;/&gt;&lt;property id=&quot;20303&quot; value=&quot;-1&quot;/&gt;&lt;property id=&quot;20307&quot; value=&quot;294&quot;/&gt;&lt;property id=&quot;20309&quot; value=&quot;-1&quot;/&gt;&lt;/object&gt;&lt;object type=&quot;3&quot; unique_id=&quot;10014&quot;&gt;&lt;property id=&quot;20148&quot; value=&quot;5&quot;/&gt;&lt;property id=&quot;20300&quot; value=&quot;Slide 12 - &amp;quot;Software Tool&amp;quot;&quot;/&gt;&lt;property id=&quot;20303&quot; value=&quot;-1&quot;/&gt;&lt;property id=&quot;20307&quot; value=&quot;305&quot;/&gt;&lt;property id=&quot;20309&quot; value=&quot;-1&quot;/&gt;&lt;/object&gt;&lt;object type=&quot;3&quot; unique_id=&quot;10015&quot;&gt;&lt;property id=&quot;20148&quot; value=&quot;5&quot;/&gt;&lt;property id=&quot;20300&quot; value=&quot;Slide 13 - &amp;quot;Summary&amp;quot;&quot;/&gt;&lt;property id=&quot;20303&quot; value=&quot;-1&quot;/&gt;&lt;property id=&quot;20307&quot; value=&quot;296&quot;/&gt;&lt;property id=&quot;20309&quot; value=&quot;-1&quot;/&gt;&lt;/object&gt;&lt;/object&gt;&lt;object type=&quot;8&quot; unique_id=&quot;10030&quot;&gt;&lt;/object&gt;&lt;object type=&quot;10&quot; unique_id=&quot;10391&quot;&gt;&lt;object type=&quot;11&quot; unique_id=&quot;10392&quot;&gt;&lt;/object&gt;&lt;object type=&quot;13&quot; unique_id=&quot;10394&quot;&gt;&lt;/object&gt;&lt;/object&gt;&lt;object type=&quot;4&quot; unique_id=&quot;10393&quot;&gt;&lt;/object&gt;&lt;/object&gt;&lt;/database&gt;"/>
  <p:tag name="MMPROD_THEME_BG_IMAGE" val=""/>
  <p:tag name="MMPROD_TAG_VCONFIG" val="PD94bWwgdmVyc2lvbj0iMS4wIiBlbmNvZGluZz0idXRmLTgiPz4NCjxjb25maWd1cmF0aW9uPg0KCTxicmFuZGluZz4NCgkJPHVpZm9udCBuYW1lPSJGT05UX05PVEVTX1RFWFQiIHZhbHVlPSJWZXJkYW5hLDksZmFsc2UsZmFsc2UsZmFsc2UiLz4NCgk8L2JyYW5kaW5nPg0KCTxjb2xvcnM+DQoJCTx1aWNvbG9yIG5hbWU9InByaW1hcnkiIHZhbHVlPSIweDZGODQ4OCIvPg0KCQk8dWljb2xvciBuYW1lPSJnbG93IiB2YWx1ZT0iMHgzNUQzMzQiLz4NCgkJPHVpY29sb3IgbmFtZT0idGV4dCIgdmFsdWU9IjB4RkZGRkZGIi8+DQoJCTx1aWNvbG9yIG5hbWU9ImxpZ2h0IiB2YWx1ZT0iMHg0RTVENjAiLz4NCgkJPHVpY29sb3IgbmFtZT0ic2hhZG93IiB2YWx1ZT0iMHgwMDAwMDAiLz4NCgkJPHVpY29sb3IgbmFtZT0iYmFja2dyb3VuZCIgdmFsdWU9IjB4NzI3OTcxIi8+DQoJPC9jb2xvcnM+DQoJPGxheW91dD4NCgkJPHVpc2hvdyBuYW1lPSJwcmVzZW50YXRpb250aXRsZSIgdmFsdWU9InRydWUiLz48dWlzaG93IG5hbWU9InByZXNlbnRlcnBob3RvIiB2YWx1ZT0idHJ1ZSIvPjx1aXNob3cgbmFtZT0icHJlc2VudGVybmFtZSIgdmFsdWU9InRydWUiLz48dWlzaG93IG5hbWU9InByZXNlbnRlcnRpdGxlIiB2YWx1ZT0idHJ1ZSIvPjx1aXNob3cgbmFtZT0icHJlc2VudGVyZW1haWwiIHZhbHVlPSJ0cnVlIi8+PHVpc2hvdyBuYW1lPSJwcmVzZW50ZXJiaW8iIHZhbHVlPSJ0cnVlIi8+PHVpc2hvdyBuYW1lPSJjb21wYW55bG9nbyIgdmFsdWU9InRydWUiLz48dWlzaG93IG5hbWU9InNpZGViYXIiIHZhbHVlPSJ0cnVlIi8+PHVpc2hvdyBuYW1lPSJvdXRsaW5lIiB2YWx1ZT0idHJ1ZSIvPjx1aXNob3cgbmFtZT0idGh1bWJuYWlsIiB2YWx1ZT0idHJ1ZSIvPg0KCQk8dWlzaG93IG5hbWU9Im5vdGVzIiB2YWx1ZT0idHJ1ZSIvPjx1aXNob3cgbmFtZT0ic2VhcmNoIiB2YWx1ZT0idHJ1ZSIvPjx1aXNob3cgbmFtZT0icXVpeiIgdmFsdWU9InRydWUiLz48dWlzaG93IG5hbWU9ImF0dGFjaG1lbnRzIiB2YWx1ZT0idHJ1ZSIvPjx1aXNob3cgbmFtZT0idXRpbHMiIHZhbHVlPSJ0cnVlIi8+PHVpc2hvdyBuYW1lPSJ2b2x1bWUiIHZhbHVlPSJ0cnVlIi8+PHVpc2hvdyBuYW1lPSJwbGF5YmFyIiB2YWx1ZT0idHJ1ZSIvPjx1aXNob3cgbmFtZT0idGFsa2luZ2hlYWQiIHZhbHVlPSJ0cnVlIi8+PHVpc2hvdyBuYW1lPSJzaWRlYmFyb25yaWdodCIgdmFsdWU9InRydWUiLz48dWlzaG93IG5hbWU9InZpZXdjaGFuZ2UiIHZhbHVlPSJ0cnVlIi8+PHVpc2hvdyBuYW1lPSJhbHdheXNTY3J1bmNoIiB2YWx1ZT0iZmFsc2UiLz48dWlzaG93IG5hbWU9ImluaXRpYWxkaXNwbGF5bW9kZWlzbm9ybWFsIiB2YWx1ZT0idHJ1ZSIvPjx1aXJlcGxhY2UgbmFtZT0ibG9nbyIgdmFsdWU9IiIvPjx1aXJlcGxhY2UgbmFtZT0iYmdpbWFnZSIgdmFsdWU9IiIvPjx1aXJlcGxhY2UgbmFtZT0iaW5pdGlhbHRhYiIgdmFsdWU9Im91dGxpbmUiLz48L2xheW91dD4NCgk8bGFuZ3VhZ2UgaWQ9ImVu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lNsaWRlICVuIi8+DQoJCTwhLS0gc3Vic3RpdHV0aW9uOiAlbiA9PSBzbGlkZSBudW1iZXIgLS0+DQoJCTwhLS0gc3Vic3RpdHV0aW9uOiAldCA9PSB0b3RhbCBzbGlkZSBjb3VudCAtLT4NCgkJPHVpdGV4dCBuYW1lPSJTQ1JVQkJBUlNUQVRVU19TTElERUlORk8iIHZhbHVlPSJTbGlkZSAlbiAvICV0IHwgIi8+DQoJCTx1aXRleHQgbmFtZT0iU0NSVUJCQVJTVEFUVVNfU1RPUFBFRCIgdmFsdWU9IlN0b3BwZWQiLz4NCgkJPHVpdGV4dCBuYW1lPSJTQ1JVQkJBUlNUQVRVU19QTEFZSU5HIiB2YWx1ZT0iUGxheWluZyIvPg0KCQk8dWl0ZXh0IG5hbWU9IlNDUlVCQkFSU1RBVFVTX05PQVVESU8iIHZhbHVlPSJObyBBdWRpbyIvPg0KCQk8dWl0ZXh0IG5hbWU9IlNDUlVCQkFSU1RBVFVTX1ZJRFBMQVlJTkciIHZhbHVlPSJWaWRlbyBQbGF5aW5nIi8+DQoJCTx1aXRleHQgbmFtZT0iU0NSVUJCQVJTVEFUVVNfTE9BRElORyIgdmFsdWU9IkxvYWRpbmciLz4NCgkJPHVpdGV4dCBuYW1lPSJTQ1JVQkJBUlNUQVRVU19CVUZGRVJJTkciIHZhbHVlPSJCdWZmZXJpbmciLz4NCgkJPHVpdGV4dCBuYW1lPSJTQ1JVQkJBUlNUQVRVU19RVUVTVElPTiIgdmFsdWU9IkFuc3dlciBRdWVzdGlvbiIvPg0KCQk8dWl0ZXh0IG5hbWU9IlNDUlVCQkFSU1RBVFVTX1JFVklFV1FVSVoiIHZhbHVlPSJSZXZpZXdpbmcgUXVpeiIvPg0KCQk8IS0tIHN1YnN0aXR1dGlvbjogJW0gPT0gbWludXRlcyByZW1haW5pbmcgLS0+DQoJCTwhLS0gc3Vic3RpdHV0aW9uOiAlcyA9PSBzZWNvbmRzIHJlbWFpbmluZyAtLT4NCgkJPHVpdGV4dCBuYW1lPSJFTEFQU0VEIiB2YWx1ZT0iJW0gTWludXRlcyAlcyBTZWNvbmRzIFJlbWFpbmluZyIvPg0KCQk8dWl0ZXh0IG5hbWU9Ik5PVEZPVU5EIiB2YWx1ZT0iTm90aGluZyBGb3VuZCIvPg0KCQk8dWl0ZXh0IG5hbWU9IkFUVEFDSE1FTlRTIiB2YWx1ZT0iQXR0YWNobWVudHM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JDb250YWN0Ii8+DQoJCTx1aXRleHQgbmFtZT0iVEFCX1FVSVoiIHZhbHVlPSJRdWl6Ii8+DQoJCTx1aXRleHQgbmFtZT0iVEFCX09VVExJTkUiIHZhbHVlPSJPdXRsaW5lIi8+DQoJCTx1aXRleHQgbmFtZT0iVEFCX1RIVU1CIiB2YWx1ZT0iVGh1bWIiLz4NCgkJPHVpdGV4dCBuYW1lPSJUQUJfTk9URVMiIHZhbHVlPSJOb3RlcyIvPg0KCQk8dWl0ZXh0IG5hbWU9IlRBQl9TRUFSQ0giIHZhbHVlPSJTZWFyY2giLz4NCgkJPHVpdGV4dCBuYW1lPSJTTElERV9IRUFESU5HIiB2YWx1ZT0iU2xpZGUgVGl0bGUiLz4NCgkJPHVpdGV4dCBuYW1lPSJEVVJBVElPTl9IRUFESU5HIiB2YWx1ZT0iRHVyYXRpb24iLz4NCgkJPHVpdGV4dCBuYW1lPSJTRUFSQ0hfSEVBRElORyIgdmFsdWU9IlNlYXJjaCBmb3IgdGV4dDoiLz4NCgkJPHVpdGV4dCBuYW1lPSJUSFVNQl9IRUFESU5HIiB2YWx1ZT0iU2xpZGUiLz4NCgkJPHVpdGV4dCBuYW1lPSJUSFVNQl9JTkZPIiB2YWx1ZT0iU2xpZGUgVGl0bGUvRHVyYXRpb24iLz4NCgkJPHVpdGV4dCBuYW1lPSJBVFRBQ0hOQU1FX0hFQURJTkciIHZhbHVlPSJGaWxlIE5hbWUiLz4NCgkJPHVpdGV4dCBuYW1lPSJBVFRBQ0hTSVpFX0hFQURJTkciIHZhbHVlPSJTaXplIi8+DQoJCTx1aXRleHQgbmFtZT0iU0xJREVfTk9URVMiIHZhbHVlPSJTbGlkZSBOb3RlcyIvPg0KCQk8IS0tcXVpeiBwb2QgYW5kIG1lc3NhZ2UgYm94IHRleHRzLS0+DQoJCTx1aXRleHQgbmFtZT0iUVVJWlBPRF9RVUlaX0FUVEVNUFQiIHZhbHVlPSJRdWl6IEF0dGVtcHQ6Ii8+DQoJCTx1aXRleHQgbmFtZT0iUVVJWlBPRF9RVUlaX0FUVEVNUFRfVkFMVUUiIHZhbHVlPSIlbiBvZiAldCIvPg0KCQk8dWl0ZXh0IG5hbWU9IlFVSVpQT0RfUVVJWl9TQ09SRSIgdmFsdWU9IlNjb3JlZDoiLz4NCgkJPHVpdGV4dCBuYW1lPSJRVUlaUE9EX1FVSVpfUEFTU1NDT1JFIiB2YWx1ZT0iUGFzc2luZyBTY29yZToiLz4NCgkJPHVpdGV4dCBuYW1lPSJRVUlaUE9EX1FVSVpfTUFYU0NPUkUiIHZhbHVlPSJNYXggU2NvcmU6Ii8+DQoJCTx1aXRleHQgbmFtZT0iUVVJWlBPRF9RVUVTQVRNUFRfU1RSIiB2YWx1ZT0iQXR0ZW1wdDogJW4gb2YgJXQiLz4NCgkJPHVpdGV4dCBuYW1lPSJRVUlaUE9EX1FVRVNUWVBFX1NUUiIgdmFsdWU9IlR5cGU6ICVzIi8+DQoJCTx1aXRleHQgbmFtZT0iUVVJWlBPRF9RVUVTVFlQRV9HUkQiIHZhbHVlPSJHcmFkZWQiLz4NCgkJPHVpdGV4dCBuYW1lPSJRVUlaUE9EX1FVRVNUWVBFX1NWWSIgdmFsdWU9IlN1cnZleSIvPg0KCQk8dWl0ZXh0IG5hbWU9IlFVSVpQT0RfUVVJWkFUTVBUX0lORiIgdmFsdWU9IkluZmluaXRlIi8+DQoJCTx1aXRleHQgbmFtZT0iUVVJWlBPRF9RVUVTQVRNUFRfSU5GIiB2YWx1ZT0iSW5maW5pdGUiLz4NCgkJPHVpdGV4dCBuYW1lPSJXQVJOSU5HTVNHX1lFU1NUUklORyIgdmFsdWU9IlllcyIvPg0KCQk8dWl0ZXh0IG5hbWU9IldBUk5JTkdNU0dfTk9TVFJJTkciIHZhbHVlPSJObyIvPg0KCQk8dWl0ZXh0IG5hbWU9IldBUk5JTkdNU0dfVElUTEVTVFJJTkciIHZhbHVlPSJRdWl6IE5hdmlnYXRpb24gV2FybmluZyIvPg0KCQk8dWl0ZXh0IG5hbWU9IldBUk5JTkdNU0dfTVNHU1RSSU5HIiB2YWx1ZT0iVGhlcmUgYXJlIHVuLWF0dGVtcHRlZCBxdWVzdGlvbnMgaW4gdGhpcyBRdWl6LiYjeEE7JiN4QTtDbGlja2luZyBZZXMgd2lsbCB0YWtlIHlvdSBvdXQgb2YgdGhlIFF1aXouIENsaWNrIE5vIHRvIGNvbnRpbnVlIHRoZSBRdWl6LiIvPg0KCQk8dWl0ZXh0IG5hbWU9IklORk9STUFUSU9OX0gyNjRfRkxBU0hQTEFZRVIiIHZhbHVlPSJUaGUgY3VycmVudCB2ZXJzaW9uIG9mIEZsYXNoIFBsYXllciBpbnN0YWxsZWQgb24geW91ciBtYWNoaW5lIGRvZXMgbm90IHN1cHBvcnQgdGhpcyB2aWRlby4gQ2xpY2sgb24gdGhlIHZpZGVvIGFyZWEgdG8gZG93bmxvYWQgdGhlIGxhdGVzdC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lNob3cgc2lkZWJhciB0byBwYXJ0aWNpcGFudHMiLz4NCgkJPHVpdGV4dCBuYW1lPSJNVVRFIiB2YWx1ZT0iTXV0ZSIvPg0KCQk8dWl0ZXh0IG5hbWU9IkRPQ1dSQVBfVElUTEUiIHZhbHVlPSJQcmVzZW50ZXIgRmlsZSBBdHRhY2htZW50Ii8+DQoJCTx1aXRleHQgbmFtZT0iRE9DV1JBUF9NU0ciIHZhbHVlPSJTYXZlIHRvIE15IENvbXB1dGVyIi8+DQoJCTx1aXRleHQgbmFtZT0iRE9DV1JBUF9QUk9NUFQiIHZhbHVlPSJDbGljayB0byBEb3dubG9hZCIvPg0KCTwvbGFuZ3VhZ2U+DQoJPGxhbmd1YWdlIGlkPSJkZS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Gb2xpZSAlbiIvPg0KCQk8IS0tIHN1YnN0aXR1dGlvbjogJW4gPT0gc2xpZGUgbnVtYmVyIC0tPg0KCQk8IS0tIHN1YnN0aXR1dGlvbjogJXQgPT0gdG90YWwgc2xpZGUgY291bnQgLS0+DQoJCTx1aXRleHQgbmFtZT0iU0NSVUJCQVJTVEFUVVNfU0xJREVJTkZPIiB2YWx1ZT0iRm9saWUgJW4gLyAldCB8ICIvPg0KCQk8dWl0ZXh0IG5hbWU9IlNDUlVCQkFSU1RBVFVTX1NUT1BQRUQiIHZhbHVlPSJCZWVuZGV0Ii8+DQoJCTx1aXRleHQgbmFtZT0iU0NSVUJCQVJTVEFUVVNfUExBWUlORyIgdmFsdWU9IldpZWRlcmdhYmUiLz4NCgkJPHVpdGV4dCBuYW1lPSJTQ1JVQkJBUlNUQVRVU19OT0FVRElPIiB2YWx1ZT0iS2VpbiBBdWRpbyIvPg0KCQk8dWl0ZXh0IG5hbWU9IlNDUlVCQkFSU1RBVFVTX1ZJRFBMQVlJTkciIHZhbHVlPSJWaWRlbyB3aXJkIGFiZ2VzcGllbHQiLz4NCgkJPHVpdGV4dCBuYW1lPSJTQ1JVQkJBUlNUQVRVU19MT0FESU5HIiB2YWx1ZT0iTGFkZW4iLz4NCgkJPHVpdGV4dCBuYW1lPSJTQ1JVQkJBUlNUQVRVU19CVUZGRVJJTkciIHZhbHVlPSJQdWZmZXJuIi8+DQoJCTx1aXRleHQgbmFtZT0iU0NSVUJCQVJTVEFUVVNfUVVFU1RJT04iIHZhbHVlPSJGcmFnZSBiZWFudHdvcnRlbiIvPg0KCQk8dWl0ZXh0IG5hbWU9IlNDUlVCQkFSU1RBVFVTX1JFVklFV1FVSVoiIHZhbHVlPSJOb2NobWFscyBkdXJjaHNlaGVuIi8+DQoJCTwhLS0gc3Vic3RpdHV0aW9uOiAlbSA9PSBtaW51dGVzIHJlbWFpbmluZyAtLT4NCgkJPCEtLSBzdWJzdGl0dXRpb246ICVzID09IHNlY29uZHMgcmVtYWluaW5nIC0tPg0KCQk8dWl0ZXh0IG5hbWU9IkVMQVBTRUQiIHZhbHVlPSJSZXN0ZGF1ZXI6ICVtIE1pbnV0ZW4gJXMgU2VrdW5kZW4iLz4NCgkJPHVpdGV4dCBuYW1lPSJOT1RGT1VORCIgdmFsdWU9Ik5pY2h0cyBnZWZ1bmRlbiIvPg0KCQk8dWl0ZXh0IG5hbWU9IkFUVEFDSE1FTlRTIiB2YWx1ZT0iQW5sYWdlbiIvPg0KCQk8IS0tIHN1YnN0aXR1dGlvbjogJXAgPT0gY3VycmVudCBzcGVha2VyJ3MgdGl0bGUgLS0+DQoJCTx1aXRleHQgbmFtZT0iQklPV0lOX1RJVExFIiB2YWx1ZT0iU3ByZWNoZXI6ICVwIi8+DQoJCTx1aXRleHQgbmFtZT0iQklPQlROX1RJVExFIiB2YWx1ZT0iU3ByZWNoZXIiLz4NCgkJPHVpdGV4dCBuYW1lPSJESVZJREVSQlROX1RJVExFIiB2YWx1ZT0ifCIvPg0KCQk8dWl0ZXh0IG5hbWU9IkNPTlRBQ1RCVE5fVElUTEUiIHZhbHVlPSJLb250YWt0Ii8+DQoJCTx1aXRleHQgbmFtZT0iVEFCX1FVSVoiIHZhbHVlPSJRdWl6Ii8+DQoJCTx1aXRleHQgbmFtZT0iVEFCX09VVExJTkUiIHZhbHVlPSJTdHJ1a3R1ciIvPg0KCQk8dWl0ZXh0IG5hbWU9IlRBQl9USFVNQiIgdmFsdWU9Ik1pbmlhdHVyIi8+DQoJCTx1aXRleHQgbmFtZT0iVEFCX05PVEVTIiB2YWx1ZT0iTm90aXplbiIvPg0KCQk8dWl0ZXh0IG5hbWU9IlRBQl9TRUFSQ0giIHZhbHVlPSJTdWNoZW4iLz4NCgkJPHVpdGV4dCBuYW1lPSJTTElERV9IRUFESU5HIiB2YWx1ZT0iRm9saWVudGl0ZWwiLz4NCgkJPHVpdGV4dCBuYW1lPSJEVVJBVElPTl9IRUFESU5HIiB2YWx1ZT0iRGF1ZXIiLz4NCgkJPHVpdGV4dCBuYW1lPSJTRUFSQ0hfSEVBRElORyIgdmFsdWU9IlRleHQgc3VjaGVuOiIvPg0KCQk8dWl0ZXh0IG5hbWU9IlRIVU1CX0hFQURJTkciIHZhbHVlPSJGb2xpZSIvPg0KCQk8dWl0ZXh0IG5hbWU9IlRIVU1CX0lORk8iIHZhbHVlPSJGb2xpZW50aXRlbC9EYXVlciIvPg0KCQk8dWl0ZXh0IG5hbWU9IkFUVEFDSE5BTUVfSEVBRElORyIgdmFsdWU9IkRhdGVpbmFtZSIvPg0KCQk8dWl0ZXh0IG5hbWU9IkFUVEFDSFNJWkVfSEVBRElORyIgdmFsdWU9Ikdyw7bDn2UiLz4NCgkJPHVpdGV4dCBuYW1lPSJTTElERV9OT1RFUyIgdmFsdWU9IkZvbGllbm5vdGl6ZW4iLz4NCgkJPCEtLXF1aXogcG9kIGFuZCBtZXNzYWdlIGJveCB0ZXh0cy0tPg0KCQk8dWl0ZXh0IG5hbWU9IlFVSVpQT0RfUVVJWl9BVFRFTVBUIiB2YWx1ZT0iUXVpenZlcnN1Y2g6Ii8+DQoJCTx1aXRleHQgbmFtZT0iUVVJWlBPRF9RVUlaX0FUVEVNUFRfVkFMVUUiIHZhbHVlPSIlbiB2b24gJXQiLz4NCgkJPHVpdGV4dCBuYW1lPSJRVUlaUE9EX1FVSVpfU0NPUkUiIHZhbHVlPSJFcnJlaWNodDoiLz4NCgkJPHVpdGV4dCBuYW1lPSJRVUlaUE9EX1FVSVpfUEFTU1NDT1JFIiB2YWx1ZT0iTWluZGVzdHB1bmt0emFobDoiLz4NCgkJPHVpdGV4dCBuYW1lPSJRVUlaUE9EX1FVSVpfTUFYU0NPUkUiIHZhbHVlPSJNYXhpbWFsZSBQdW5rdHphaGw6Ii8+DQoJCTx1aXRleHQgbmFtZT0iUVVJWlBPRF9RVUVTQVRNUFRfU1RSIiB2YWx1ZT0iVmVyc3VjaDogJW4gdm9uICV0Ii8+DQoJCTx1aXRleHQgbmFtZT0iUVVJWlBPRF9RVUVTVFlQRV9TVFIiIHZhbHVlPSJUeXA6ICVzIi8+DQoJCTx1aXRleHQgbmFtZT0iUVVJWlBPRF9RVUVTVFlQRV9HUkQiIHZhbHVlPSJCZXdlcnRldCIvPg0KCQk8dWl0ZXh0IG5hbWU9IlFVSVpQT0RfUVVFU1RZUEVfU1ZZIiB2YWx1ZT0iVW1mcmFnZSIvPg0KCQk8dWl0ZXh0IG5hbWU9IlFVSVpQT0RfUVVJWkFUTVBUX0lORiIgdmFsdWU9IlVuZW5kbGljaCIvPg0KCQk8dWl0ZXh0IG5hbWU9IlFVSVpQT0RfUVVFU0FUTVBUX0lORiIgdmFsdWU9IlVuZW5kbGljaCIvPg0KCQk8dWl0ZXh0IG5hbWU9IldBUk5JTkdNU0dfWUVTU1RSSU5HIiB2YWx1ZT0iSmEiLz4NCgkJPHVpdGV4dCBuYW1lPSJXQVJOSU5HTVNHX05PU1RSSU5HIiB2YWx1ZT0iTmVpbiIvPg0KCQk8dWl0ZXh0IG5hbWU9IldBUk5JTkdNU0dfVElUTEVTVFJJTkciIHZhbHVlPSJRdWl6bmF2aWdhdGlvbnN3YXJudW5nIi8+DQoJCTx1aXRleHQgbmFtZT0iV0FSTklOR01TR19NU0dTVFJJTkciIHZhbHVlPSJJbiBkaWVzZW0gUXVpeiBnaWJ0IGVzIHVuYmVhbnR3b3J0ZXRlIEZyYWdlbi4mI3hBOyYjeEE7V2VubiBTaWUgYXVmICZxdW90O0phJnF1b3Q7IGtsaWNrZW4sIHdpcmQgZGFzIFF1aXogYmVlbmRldC4gS2xpY2tlbiBTaWUgYXVmICZxdW90O05laW4mcXVvdDssIHVtIG1pdCBkZW0gUXVpeiBmb3J0enVmYWhyZW4uIi8+DQoJCTx1aXRleHQgbmFtZT0iSU5GT1JNQVRJT05fSDI2NF9GTEFTSFBMQVlFUiIgdmFsdWU9IkRhcyBWaWRlbyB3aXJkIHZvbiBkZXIgbW9tZW50YW4gYXVmIGRpZXNlbSBDb21wdXRlciBpbnN0YWxsaWVydGVuIFZlcnNpb24gdm9uIEZsYXNoIFBsYXllciBuaWNodCB1bnRlcnN0w7x0enQuIEtsaWNrZW4gU2llIGF1ZiBkZW4gVmlkZW9iZXJlaWNoLCB1bSBkaWUgYWt0dWVsbGUgVmVyc2lvbiB2b24gRmxhc2ggUGxheWVyIGhlcnVudGVyenVsYWRlb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RGVuIFRlaWxuZWhtZXJuIGRpZSBTZWl0ZW5sZWlzdGUgYW56ZWlnZW4iLz4NCgkJPHVpdGV4dCBuYW1lPSJNVVRFIiB2YWx1ZT0iVG9uIGF1cyIvPg0KCQk8dWl0ZXh0IG5hbWU9IkRPQ1dSQVBfVElUTEUiIHZhbHVlPSJQcmVzZW50ZXItQW5oYW5nIi8+DQoJCTx1aXRleHQgbmFtZT0iRE9DV1JBUF9NU0ciIHZhbHVlPSJBdWYgbWVpbmVtIEFyYmVpdHNwbGF0eiBzcGVpY2hlcm4iLz4NCgkJPHVpdGV4dCBuYW1lPSJET0NXUkFQX1BST01QVCIgdmFsdWU9Ilp1bSBIZXJ1bnRlcmxhZGVuIGtsaWNrZW4iLz4NCgk8L2xhbmd1YWdlPg0KCTxsYW5ndWFnZSBpZD0iZn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RGlhcG9zaXRpdmUgJW4iLz4NCgkJPCEtLSBzdWJzdGl0dXRpb246ICVuID09IHNsaWRlIG51bWJlciAtLT4NCgkJPCEtLSBzdWJzdGl0dXRpb246ICV0ID09IHRvdGFsIHNsaWRlIGNvdW50IC0tPg0KCQk8dWl0ZXh0IG5hbWU9IlNDUlVCQkFSU1RBVFVTX1NMSURFSU5GTyIgdmFsdWU9IkRpYXBvc2l0aXZlICVuIC8gJXQgfCAiLz4NCgkJPHVpdGV4dCBuYW1lPSJTQ1JVQkJBUlNUQVRVU19TVE9QUEVEIiB2YWx1ZT0iQXJyw6p0w6llIi8+DQoJCTx1aXRleHQgbmFtZT0iU0NSVUJCQVJTVEFUVVNfUExBWUlORyIgdmFsdWU9IkxlY3R1cmUiLz4NCgkJPHVpdGV4dCBuYW1lPSJTQ1JVQkJBUlNUQVRVU19OT0FVRElPIiB2YWx1ZT0iUGFzIGRlIHNvbiIvPg0KCQk8dWl0ZXh0IG5hbWU9IlNDUlVCQkFSU1RBVFVTX1ZJRFBMQVlJTkciIHZhbHVlPSJMZWN0dXJlIHZpZMOpbyBlbiBjb3VycyIvPg0KCQk8dWl0ZXh0IG5hbWU9IlNDUlVCQkFSU1RBVFVTX0xPQURJTkciIHZhbHVlPSJDaGFyZ2VtZW50IGVuIGNvdXJzIi8+DQoJCTx1aXRleHQgbmFtZT0iU0NSVUJCQVJTVEFUVVNfQlVGRkVSSU5HIiB2YWx1ZT0iTWlzZSBlbiBtw6ltb2lyZSIvPg0KCQk8dWl0ZXh0IG5hbWU9IlNDUlVCQkFSU1RBVFVTX1FVRVNUSU9OIiB2YWx1ZT0iUsOpcG9uZHJlIMOgIGxhIHF1ZXN0aW9uIi8+DQoJCTx1aXRleHQgbmFtZT0iU0NSVUJCQVJTVEFUVVNfUkVWSUVXUVVJWiIgdmFsdWU9IlLDqXZpc2lvbiBkdSBxdWVzdGlvbm5haXJlIi8+DQoJCTwhLS0gc3Vic3RpdHV0aW9uOiAlbSA9PSBtaW51dGVzIHJlbWFpbmluZyAtLT4NCgkJPCEtLSBzdWJzdGl0dXRpb246ICVzID09IHNlY29uZHMgcmVtYWluaW5nIC0tPg0KCQk8dWl0ZXh0IG5hbWU9IkVMQVBTRUQiIHZhbHVlPSIlbSBtaW51dGVzICVzIHNlY29uZGVzIHJlc3RhbnRlcyIvPg0KCQk8dWl0ZXh0IG5hbWU9Ik5PVEZPVU5EIiB2YWx1ZT0iUmllbiB0cm91dsOpIi8+DQoJCTx1aXRleHQgbmFtZT0iQVRUQUNITUVOVFMiIHZhbHVlPSJQacOoY2VzIGpvaW50ZXMiLz4NCgkJPCEtLSBzdWJzdGl0dXRpb246ICVwID09IGN1cnJlbnQgc3BlYWtlcidzIHRpdGxlIC0tPg0KCQk8dWl0ZXh0IG5hbWU9IkJJT1dJTl9USVRMRSIgdmFsdWU9IkJpbyA6ICVwIi8+DQoJCTx1aXRleHQgbmFtZT0iQklPQlROX1RJVExFIiB2YWx1ZT0iQmlvIDoiLz4NCgkJPHVpdGV4dCBuYW1lPSJESVZJREVSQlROX1RJVExFIiB2YWx1ZT0ifCIvPg0KCQk8dWl0ZXh0IG5hbWU9IkNPTlRBQ1RCVE5fVElUTEUiIHZhbHVlPSJDb250YWN0Ii8+DQoJCTx1aXRleHQgbmFtZT0iVEFCX1FVSVoiIHZhbHVlPSJRdWl6Ii8+DQoJCTx1aXRleHQgbmFtZT0iVEFCX09VVExJTkUiIHZhbHVlPSJQbGFuIi8+DQoJCTx1aXRleHQgbmFtZT0iVEFCX1RIVU1CIiB2YWx1ZT0iRGlhcG9zIi8+DQoJCTx1aXRleHQgbmFtZT0iVEFCX05PVEVTIiB2YWx1ZT0iTm90ZXMiLz4NCgkJPHVpdGV4dCBuYW1lPSJUQUJfU0VBUkNIIiB2YWx1ZT0iUmVjaGVyY2hlIi8+DQoJCTx1aXRleHQgbmFtZT0iU0xJREVfSEVBRElORyIgdmFsdWU9IlRpdHJlIGRlIGxhIGRpYXBvc2l0aXZlIi8+DQoJCTx1aXRleHQgbmFtZT0iRFVSQVRJT05fSEVBRElORyIgdmFsdWU9IkR1csOpZSIvPg0KCQk8dWl0ZXh0IG5hbWU9IlNFQVJDSF9IRUFESU5HIiB2YWx1ZT0iUmVjaGVyY2hlIGRlIHRleHRlIDoiLz4NCgkJPHVpdGV4dCBuYW1lPSJUSFVNQl9IRUFESU5HIiB2YWx1ZT0iRGlhcG9zaXRpdmUiLz4NCgkJPHVpdGV4dCBuYW1lPSJUSFVNQl9JTkZPIiB2YWx1ZT0iVGl0cmUvZHVyw6llIi8+DQoJCTx1aXRleHQgbmFtZT0iQVRUQUNITkFNRV9IRUFESU5HIiB2YWx1ZT0iTm9tIGRlIGZpY2hpZXIiLz4NCgkJPHVpdGV4dCBuYW1lPSJBVFRBQ0hTSVpFX0hFQURJTkciIHZhbHVlPSJUYWlsbGUiLz4NCgkJPHVpdGV4dCBuYW1lPSJTTElERV9OT1RFUyIgdmFsdWU9IkNvbW1lbnRhaXJlcyBkZXMgZGlhcG9zaXRpdmVzIi8+DQoJCTwhLS1xdWl6IHBvZCBhbmQgbWVzc2FnZSBib3ggdGV4dHMtLT4NCgkJPHVpdGV4dCBuYW1lPSJRVUlaUE9EX1FVSVpfQVRURU1QVCIgdmFsdWU9IlRlbnRhdGl2ZSBkZSBxdWVzdGlvbm5haXJlIDoiLz4NCgkJPHVpdGV4dCBuYW1lPSJRVUlaUE9EX1FVSVpfQVRURU1QVF9WQUxVRSIgdmFsdWU9IiVuIHN1ciAldCIvPg0KCQk8dWl0ZXh0IG5hbWU9IlFVSVpQT0RfUVVJWl9TQ09SRSIgdmFsdWU9Ik5vdGUgb2J0ZW51ZSA6Ii8+DQoJCTx1aXRleHQgbmFtZT0iUVVJWlBPRF9RVUlaX1BBU1NTQ09SRSIgdmFsdWU9Ik5vdGUgZCdhZG1pc3NpYmlsaXTDqcKgOiIvPg0KCQk8dWl0ZXh0IG5hbWU9IlFVSVpQT0RfUVVJWl9NQVhTQ09SRSIgdmFsdWU9Ik5vdGUgbWF4aW1hbGUgOiIvPg0KCQk8dWl0ZXh0IG5hbWU9IlFVSVpQT0RfUVVFU0FUTVBUX1NUUiIgdmFsdWU9IlRlbnRhdGl2ZSA6ICVuIHN1ciAldCIvPg0KCQk8dWl0ZXh0IG5hbWU9IlFVSVpQT0RfUVVFU1RZUEVfU1RSIiB2YWx1ZT0iVHlwZTogJXMiLz4NCgkJPHVpdGV4dCBuYW1lPSJRVUlaUE9EX1FVRVNUWVBFX0dSRCIgdmFsdWU9Ik5vdMOpIi8+DQoJCTx1aXRleHQgbmFtZT0iUVVJWlBPRF9RVUVTVFlQRV9TVlkiIHZhbHVlPSJFbnF1w6p0ZSIvPg0KCQk8dWl0ZXh0IG5hbWU9IlFVSVpQT0RfUVVJWkFUTVBUX0lORiIgdmFsdWU9IklsbGltaXTDqSIvPg0KCQk8dWl0ZXh0IG5hbWU9IlFVSVpQT0RfUVVFU0FUTVBUX0lORiIgdmFsdWU9IklsbGltaXTDqSIvPg0KCQk8dWl0ZXh0IG5hbWU9IldBUk5JTkdNU0dfWUVTU1RSSU5HIiB2YWx1ZT0iT3VpIi8+DQoJCTx1aXRleHQgbmFtZT0iV0FSTklOR01TR19OT1NUUklORyIgdmFsdWU9Ik5vbiIvPg0KCQk8dWl0ZXh0IG5hbWU9IldBUk5JTkdNU0dfVElUTEVTVFJJTkciIHZhbHVlPSJBdmVydGlzc2VtZW50IGRlIG5hdmlnYXRpb24gZHUgcXVlc3Rpb25uYWlyZSIvPg0KCQk8dWl0ZXh0IG5hbWU9IldBUk5JTkdNU0dfTVNHU1RSSU5HIiB2YWx1ZT0iVm91cyBuJ2F2ZXogcGFzIHLDqXBvbmR1IMOgIGNlcnRhaW5lcyBxdWVzdGlvbnMgZGUgY2UgcXVlc3Rpb25uYWlyZS4mI3hBOyYjeEE7U2kgdm91cyBjbGlxdWV6IHN1ciBPdWksIHZvdXMgcXVpdHRlcmV6IGxlIHF1ZXN0aW9ubmFpcmUuIENsaXF1ZXogc3VyIE5vbiBwb3VyIGNvbnRpbnVlciBsZSBxdWVzdGlvbm5haXJlLiIvPg0KCQk8dWl0ZXh0IG5hbWU9IklORk9STUFUSU9OX0gyNjRfRkxBU0hQTEFZRVIiIHZhbHVlPSJMYSB2ZXJzaW9uIGRlIEZsYXNoIFBsYXllciBhY3R1ZWxsZW1lbnQgaW5zdGFsbMOpZSBzdXIgdm90cmUgbWFjaGluZSBuZSBwcmVuZCBwYXMgZW4gY2hhcmdlIGNlIHR5cGUgZGUgdmlkw6lvLiBDbGlxdWV6IHN1ciBsYSB6b25lIHZpZMOpbyBwb3VyIHTDqWzDqWNoYXJnZXIgbGEgZGVybmnDqHJlIHZlcnNpb24gZGU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250cmVyIGwnZW5jYWRyw6kgYXV4IHBhcnRpY2lwYW50cyIvPg0KCQk8dWl0ZXh0IG5hbWU9Ik1VVEUiIHZhbHVlPSJNdWV0Ii8+DQoJCTx1aXRleHQgbmFtZT0iRE9DV1JBUF9USVRMRSIgdmFsdWU9IlBpw6hjZSBqb2ludGUgUHJlc2VudGVyIi8+DQoJCTx1aXRleHQgbmFtZT0iRE9DV1JBUF9NU0ciIHZhbHVlPSJFbnJlZ2lzdHJlciBzdXIgbW9uIG9yZGluYXRldXIiLz4NCgkJPHVpdGV4dCBuYW1lPSJET0NXUkFQX1BST01QVCIgdmFsdWU9IkNsaXF1ZXIgcG91ciB0w6lsw6ljaGFyZ2VyIi8+DQoJPC9sYW5ndWFnZT4NCgk8bGFuZ3VhZ2UgaWQ9ImphIj4NCgkJPCEtLSBmb3JtYXQgZm9yIHVpZm9udCB2YWx1ZSBpcyAiZm9udCxzaXplLGlzYm9sZCxpc2l0YWxpYyxpc3NoYWRvd2VkIiAtLT4NCgkJPHVpZm9udCBuYW1lPSJGT05UX1FVSVpaSU5HIiB2YWx1ZT0iVmVyZGFuYSw5LGZhbHNlLGZhbHNlLGZhbHNlIi8+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+DQoJCTx1aWZvbnQgbmFtZT0iRk9OVF9VVElMU01FTlUiIHZhbHVlPSJWZXJkYW5hLDksdHJ1ZSxmYWxzZSxmYWxzZSIvPg0KCQk8dWlmb250IG5hbWU9IkZPTlRfVEFCUyIgdmFsdWU9IlZlcmRhbmEsMTAsZmFsc2UsZmFsc2UsZmFsc2UiLz4NCgkJPHVpZm9udCBuYW1lPSJGT05UX1BSRVNFTlRBVElPTk5BTUUiIHZhbHVlPSJWZXJkYW5hLDE1LGZhbHNlLGZhbHNlLHRydWUiLz4NCgkJPHVpZm9udCBuYW1lPSJGT05UX1BSRVNFTlRFUk5BTUUiIHZhbHVlPSJWZXJkYW5hLDE1LHRydWUsZmFsc2UsdHJ1ZSIvPg0KCQk8dWlmb250IG5hbWU9IkZPTlRfUFJFU0VOVEVSVElUTEUiIHZhbHVlPSJWZXJkYW5hLDEx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xMSxmYWxzZSxmYWxzZSx0cnVlIi8+DQoJCTx1aWZvbnQgbmFtZT0iRk9OVF9CSU9XSU4iIHZhbHVlPSJWZXJkYW5hLDExLGZhbHNlLGZhbHNlLGZhbHNlIi8+DQoJCTx1aWZvbnQgbmFtZT0iRk9OVF9MSVNUSEVBRElORyIgdmFsdWU9IlZlcmRhbmEsMTEsZmFsc2UsZmFsc2UsZmFsc2UiLz4NCgkJPHVpZm9udCBuYW1lPSJGT05UX1dJTlRJVExFIiB2YWx1ZT0iVmVyZGFuYSwxM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Ljgrnjg6njgqTjg4kgOiAlbiIvPg0KCQk8IS0tIHN1YnN0aXR1dGlvbjogJW4gPT0gc2xpZGUgbnVtYmVyIC0tPg0KCQk8IS0tIHN1YnN0aXR1dGlvbjogJXQgPT0gdG90YWwgc2xpZGUgY291bnQgLS0+DQoJCTx1aXRleHQgbmFtZT0iU0NSVUJCQVJTVEFUVVNfU0xJREVJTkZPIiB2YWx1ZT0i44K544Op44Kk44OJIDogJW4gLyAldCB8ICIvPg0KCQk8dWl0ZXh0IG5hbWU9IlNDUlVCQkFSU1RBVFVTX1NUT1BQRUQiIHZhbHVlPSLlgZzmraIiLz4NCgkJPHVpdGV4dCBuYW1lPSJTQ1JVQkJBUlNUQVRVU19QTEFZSU5HIiB2YWx1ZT0i5YaN55Sf5LitIi8+DQoJCTx1aXRleHQgbmFtZT0iU0NSVUJCQVJTVEFUVVNfTk9BVURJTyIgdmFsdWU9Iumfs+WjsOOBquOBlyIvPg0KCQk8dWl0ZXh0IG5hbWU9IlNDUlVCQkFSU1RBVFVTX1ZJRFBMQVlJTkciIHZhbHVlPSLjg5Pjg4fjgqrlho3nlJ/kuK0iLz4NCgkJPHVpdGV4dCBuYW1lPSJTQ1JVQkJBUlNUQVRVU19MT0FESU5HIiB2YWx1ZT0i44Ot44O844OJ5LitIi8+DQoJCTx1aXRleHQgbmFtZT0iU0NSVUJCQVJTVEFUVVNfQlVGRkVSSU5HIiB2YWx1ZT0i44OQ44OD44OV44Kh5LitIi8+DQoJCTx1aXRleHQgbmFtZT0iU0NSVUJCQVJTVEFUVVNfUVVFU1RJT04iIHZhbHVlPSLos6rllY/jgavnrZTjgYjjgabkuIvjgZXjgYQiLz4NCgkJPHVpdGV4dCBuYW1lPSJTQ1JVQkJBUlNUQVRVU19SRVZJRVdRVUlaIiB2YWx1ZT0i44Kv44Kk44K644KS44Os44OT44Ol44O844GX44Gm44GE44G+44GZIi8+DQoJCTwhLS0gc3Vic3RpdHV0aW9uOiAlbSA9PSBtaW51dGVzIHJlbWFpbmluZyAtLT4NCgkJPCEtLSBzdWJzdGl0dXRpb246ICVzID09IHNlY29uZHMgcmVtYWluaW5nIC0tPg0KCQk8dWl0ZXh0IG5hbWU9IkVMQVBTRUQiIHZhbHVlPSLmrovjgoogOiAlbSDliIYgJXMg56eSIi8+DQoJCTx1aXRleHQgbmFtZT0iTk9URk9VTkQiIHZhbHVlPSLkvZXjgoLopovjgaTjgYvjgorjgb7jgZvjgpMiLz4NCgkJPHVpdGV4dCBuYW1lPSJBVFRBQ0hNRU5UUyIgdmFsdWU9Iua3u+S7mCIvPg0KCQk8IS0tIHN1YnN0aXR1dGlvbjogJXAgPT0gY3VycmVudCBzcGVha2VyJ3MgdGl0bGUgLS0+DQoJCTx1aXRleHQgbmFtZT0iQklPV0lOX1RJVExFIiB2YWx1ZT0i57WM5q20IDogJXAiLz4NCgkJPHVpdGV4dCBuYW1lPSJCSU9CVE5fVElUTEUiIHZhbHVlPSLntYzmrbQiLz4NCgkJPHVpdGV4dCBuYW1lPSJESVZJREVSQlROX1RJVExFIiB2YWx1ZT0ifCIvPg0KCQk8dWl0ZXh0IG5hbWU9IkNPTlRBQ1RCVE5fVElUTEUiIHZhbHVlPSLjgYrllY/jgYTlkIjjgo/jgZsiLz4NCgkJPHVpdGV4dCBuYW1lPSJUQUJfUVVJWiIgdmFsdWU9IuOCr+OCpOOCuiIvPg0KCQk8dWl0ZXh0IG5hbWU9IlRBQl9PVVRMSU5FIiB2YWx1ZT0i44Ki44Km44OI44Op44Kk44OzIi8+DQoJCTx1aXRleHQgbmFtZT0iVEFCX1RIVU1CIiB2YWx1ZT0i44K144Og44ON44O844OrIi8+DQoJCTx1aXRleHQgbmFtZT0iVEFCX05PVEVTIiB2YWx1ZT0i44OO44O844OIIi8+DQoJCTx1aXRleHQgbmFtZT0iVEFCX1NFQVJDSCIgdmFsdWU9IuaknOe0oiIvPg0KCQk8dWl0ZXh0IG5hbWU9IlNMSURFX0hFQURJTkciIHZhbHVlPSLjgrnjg6njgqTjg4njgr/jgqTjg4jjg6siLz4NCgkJPHVpdGV4dCBuYW1lPSJEVVJBVElPTl9IRUFESU5HIiB2YWx1ZT0i6ZW344GVIi8+DQoJCTx1aXRleHQgbmFtZT0iU0VBUkNIX0hFQURJTkciIHZhbHVlPSLmpJzntKLjgZnjgovjg4bjgq3jgrnjg4ggOiAiLz4NCgkJPHVpdGV4dCBuYW1lPSJUSFVNQl9IRUFESU5HIiB2YWx1ZT0i44K544Op44Kk44OJIi8+DQoJCTx1aXRleHQgbmFtZT0iVEhVTUJfSU5GTyIgdmFsdWU9IuOCueODqeOCpOODieOCv+OCpOODiOODqyAvIOmVt+OBlSIvPg0KCQk8dWl0ZXh0IG5hbWU9IkFUVEFDSE5BTUVfSEVBRElORyIgdmFsdWU9IuODleOCoeOCpOODq+WQjSIvPg0KCQk8dWl0ZXh0IG5hbWU9IkFUVEFDSFNJWkVfSEVBRElORyIgdmFsdWU9IuOCteOCpOOCuiIvPg0KCQk8dWl0ZXh0IG5hbWU9IlNMSURFX05PVEVTIiB2YWx1ZT0i44K544Op44Kk44OJ44OO44O844OIIi8+DQoJCTwhLS1xdWl6IHBvZCBhbmQgbWVzc2FnZSBib3ggdGV4dHMtLT4NCgkJPHVpdGV4dCBuYW1lPSJRVUlaUE9EX1FVSVpfQVRURU1QVCIgdmFsdWU9IuOCr+OCpOOCuuippuihjOWbnuaVsCA6ICIvPg0KCQk8dWl0ZXh0IG5hbWU9IlFVSVpQT0RfUVVJWl9BVFRFTVBUX1ZBTFVFIiB2YWx1ZT0iJW4gLyAldCIvPg0KCQk8dWl0ZXh0IG5hbWU9IlFVSVpQT0RfUVVJWl9TQ09SRSIgdmFsdWU9IuOCueOCs+OCoiA6ICIvPg0KCQk8dWl0ZXh0IG5hbWU9IlFVSVpQT0RfUVVJWl9QQVNTU0NPUkUiIHZhbHVlPSLlkIjmoLzngrkgOiIvPg0KCQk8dWl0ZXh0IG5hbWU9IlFVSVpQT0RfUVVJWl9NQVhTQ09SRSIgdmFsdWU9IuacgOmrmOW+l+eCuSA6ICIvPg0KCQk8dWl0ZXh0IG5hbWU9IlFVSVpQT0RfUVVFU0FUTVBUX1NUUiIgdmFsdWU9IuippuihjOWbnuaVsCA6ICVuIC8gJXQiLz4NCgkJPHVpdGV4dCBuYW1lPSJRVUlaUE9EX1FVRVNUWVBFX1NUUiIgdmFsdWU9IuOCv+OCpOODlyA6ICVzIi8+DQoJCTx1aXRleHQgbmFtZT0iUVVJWlBPRF9RVUVTVFlQRV9HUkQiIHZhbHVlPSLoqZXkvqEiLz4NCgkJPHVpdGV4dCBuYW1lPSJRVUlaUE9EX1FVRVNUWVBFX1NWWSIgdmFsdWU9IuOCouODs+OCseODvOODiCIvPg0KCQk8dWl0ZXh0IG5hbWU9IlFVSVpQT0RfUVVJWkFUTVBUX0lORiIgdmFsdWU9IueEoeWItumZkCIvPg0KCQk8dWl0ZXh0IG5hbWU9IlFVSVpQT0RfUVVFU0FUTVBUX0lORiIgdmFsdWU9IueEoeWItumZkCIvPg0KCQk8dWl0ZXh0IG5hbWU9IldBUk5JTkdNU0dfWUVTU1RSSU5HIiB2YWx1ZT0i44Gv44GEIi8+DQoJCTx1aXRleHQgbmFtZT0iV0FSTklOR01TR19OT1NUUklORyIgdmFsdWU9IuOBhOOBhOOBiCIvPg0KCQk8dWl0ZXh0IG5hbWU9IldBUk5JTkdNU0dfVElUTEVTVFJJTkciIHZhbHVlPSLjgq/jgqTjgrrjga7jg4rjg5PjgrLjg7zjgrfjg6fjg7PjgavplqLjgZnjgovorablkYoiLz4NCgkJPHVpdGV4dCBuYW1lPSJXQVJOSU5HTVNHX01TR1NUUklORyIgdmFsdWU9IuOBk+OBruOCr+OCpOOCuuOBq+OBr+OAgeOBvuOBoOino+etlOOBl+OBpuOBhOOBquOBhOizquWVj+OBjOOBguOCiuOBvuOBmeOAgiYjeEE7JiN4QTsg44Kv44Kk44K644KS57WC5LqG44GZ44KL44Gr44Gv44CB44CM44Gv44GE44CN44KS44Kv44Oq44OD44Kv44GX44G+44GZ44CC44Kv44Kk44K644KS57aa6KGM44GZ44KL44Gr44Gv44CB44CM44GE44GE44GI44CN44KS44Kv44Oq44OD44Kv44GX44G+44GZ44CCIi8+DQoJCTx1aXRleHQgbmFtZT0iSU5GT1JNQVRJT05fSDI2NF9GTEFTSFBMQVlFUiIgdmFsdWU9IuOBiuS9v+OBhOOBruOCs+ODs+ODlOODpeODvOOCv+OBq+ePvuWcqOOCpOODs+OCueODiOODvOODq+OBleOCjOOBpuOBhOOCiyBGbGFzaCBQbGF5ZXIg44Gu44OQ44O844K444On44Oz44Gv44CB44GT44Gu44OT44OH44Kq44KS44K144Od44O844OI44GX44Gm44GE44G+44Gb44KT44CC5pyA5paw44GuIEZsYXNoIFBsYXllciDjgpLjg4Djgqbjg7Pjg63jg7zjg4njgZnjgovjgavjga/jgIHjg5Pjg4fjgqrpoJjln5/jgpLjgq/jg6rjg4Pjgq/jgZfjgabjgY/jgaDjgZXjgYT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44K144Kk44OJ44OQ44O844KS5Y+C5Yqg6ICF44Gr6KaL44Gb44KLIi8+DQoJCTx1aXRleHQgbmFtZT0iTVVURSIgdmFsdWU9IuODn+ODpeODvOODiCIvPg0KCQk8dWl0ZXh0IG5hbWU9IkRPQ1dSQVBfVElUTEUiIHZhbHVlPSJQcmVzZW50ZXIg5re75LuY44OV44Kh44Kk44OrIi8+DQoJCTx1aXRleHQgbmFtZT0iRE9DV1JBUF9NU0ciIHZhbHVlPSLjg57jgqTjgrPjg7Pjg5Tjg6Xjg7zjgr/jgavkv53lrZgiLz4NCgkJPHVpdGV4dCBuYW1lPSJET0NXUkFQX1BST01QVCIgdmFsdWU9IuOCr+ODquODg+OCr+OBl+OBpuODgOOCpuODs+ODreODvOODiSIvPg0KCTwvbGFuZ3VhZ2U+DQoJPGxhbmd1YWdlIGlkPSJrbyI+DQoJCTwhLS0gZm9ybWF0IGZvciB1aWZvbnQgdmFsdWUgaXMgImZvbnQsc2l6ZSxpc2JvbGQsaXNpdGFsaWMsaXNzaGFkb3dlZCIgLS0+DQoJCTx1aWZvbnQgbmFtZT0iRk9OVF9RVUlaWklORyIgdmFsdWU9IlZlcmRhbmEsOSxmYWxzZSxmYWxzZSxmYWxzZSIvPg0KCQk8dWlmb250IG5hbWU9IkZPTlRfU0NSVUJTVEFUVVMiIHZhbHVlPSJWZXJkYW5hLDExLGZhbHNlLGZhbHNlLHRydWUiLz4NCgkJPHVpZm9udCBuYW1lPSJGT05UX1NDUlVCVElNRSIgdmFsdWU9IlZlcmRhbmEsOSxmYWxzZSxmYWxzZSx0cnVlIi8+DQoJCTx1aWZvbnQgbmFtZT0iRk9OVF9FTEFQU0VEVElNRSIgdmFsdWU9IlZlcmRhbmEsMTEsdHJ1ZSxmYWxzZSxmYWxzZSIvPg0KCQk8dWlmb250IG5hbWU9IkZPTlRfVVRJTFNNRU5VIiB2YWx1ZT0iVmVyZGFuYSw5LHRydWUsZmFsc2UsZmFsc2UiLz4NCgkJPHVpZm9udCBuYW1lPSJGT05UX1RBQlMiIHZhbHVlPSJWZXJkYW5hLDExLGZhbHNlLGZhbHNlLGZhbHNlIi8+DQoJCTx1aWZvbnQgbmFtZT0iRk9OVF9QUkVTRU5UQVRJT05OQU1FIiB2YWx1ZT0iVmVyZGFuYSwxNSxmYWxzZSxmYWxzZSx0cnVlIi8+DQoJCTx1aWZvbnQgbmFtZT0iRk9OVF9QUkVTRU5URVJOQU1FIiB2YWx1ZT0iVmVyZGFuYSwxNSx0cnVlLGZhbHNlLHRydWUiLz4NCgkJPHVpZm9udCBuYW1lPSJGT05UX1BSRVNFTlRFUlRJVExFIiB2YWx1ZT0iVmVyZGFuYSwxMSxmYWxzZSxmYWxzZSx0cnVlIi8+DQoJCTx1aWZvbnQgbmFtZT0iRk9OVF9CSU9CVE4iIHZhbHVlPSJWZXJkYW5hLDEx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MTEsZmFsc2UsZmFsc2UsdHJ1ZSIvPg0KCQk8dWlmb250IG5hbWU9IkZPTlRfQklPV0lOIiB2YWx1ZT0iVmVyZGFuYSwxMSxmYWxzZSxmYWxzZSxmYWxzZSIvPg0KCQk8dWlmb250IG5hbWU9IkZPTlRfTElTVEhFQURJTkciIHZhbHVlPSJWZXJkYW5hLDExLGZhbHNlLGZhbHNlLGZhbHNlIi8+DQoJCTx1aWZvbnQgbmFtZT0iRk9OVF9XSU5USVRMRSIgdmFsdWU9IlZlcmRhbmEsMTE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7Iqs65287J2065OcICVuIi8+DQoJCTwhLS0gc3Vic3RpdHV0aW9uOiAlbiA9PSBzbGlkZSBudW1iZXIgLS0+DQoJCTwhLS0gc3Vic3RpdHV0aW9uOiAldCA9PSB0b3RhbCBzbGlkZSBjb3VudCAtLT4NCgkJPHVpdGV4dCBuYW1lPSJTQ1JVQkJBUlNUQVRVU19TTElERUlORk8iIHZhbHVlPSLsiqzrnbzsnbTrk5wgJW4gLyAldCB8ICIvPg0KCQk8dWl0ZXh0IG5hbWU9IlNDUlVCQkFSU1RBVFVTX1NUT1BQRUQiIHZhbHVlPSLspJHsp4DrkKgiLz4NCgkJPHVpdGV4dCBuYW1lPSJTQ1JVQkJBUlNUQVRVU19QTEFZSU5HIiB2YWx1ZT0i7J6s7IOdIi8+DQoJCTx1aXRleHQgbmFtZT0iU0NSVUJCQVJTVEFUVVNfTk9BVURJTyIgdmFsdWU9IuyYpOuUlOyYpCDsl4bsnYwiLz4NCgkJPHVpdGV4dCBuYW1lPSJTQ1JVQkJBUlNUQVRVU19WSURQTEFZSU5HIiB2YWx1ZT0i67mE65SU7JikIOyerOyDnSDspJEiLz4NCgkJPHVpdGV4dCBuYW1lPSJTQ1JVQkJBUlNUQVRVU19MT0FESU5HIiB2YWx1ZT0i66Gc65SpIi8+DQoJCTx1aXRleHQgbmFtZT0iU0NSVUJCQVJTVEFUVVNfQlVGRkVSSU5HIiB2YWx1ZT0i67KE7Y2866eBIi8+DQoJCTx1aXRleHQgbmFtZT0iU0NSVUJCQVJTVEFUVVNfUVVFU1RJT04iIHZhbHVlPSLsp4jrrLjsl5Ag64u17ZWY6riwIi8+DQoJCTx1aXRleHQgbmFtZT0iU0NSVUJCQVJTVEFUVVNfUkVWSUVXUVVJWiIgdmFsdWU9IuyniOusuCDri6Tsi5zrs7TquLAiLz4NCgkJPCEtLSBzdWJzdGl0dXRpb246ICVtID09IG1pbnV0ZXMgcmVtYWluaW5nIC0tPg0KCQk8IS0tIHN1YnN0aXR1dGlvbjogJXMgPT0gc2Vjb25kcyByZW1haW5pbmcgLS0+DQoJCTx1aXRleHQgbmFtZT0iRUxBUFNFRCIgdmFsdWU9IiVt67aEICVz7LSIIOuCqOydjCIvPg0KCQk8dWl0ZXh0IG5hbWU9Ik5PVEZPVU5EIiB2YWx1ZT0i7JeG7J2MIi8+DQoJCTx1aXRleHQgbmFtZT0iQVRUQUNITUVOVFMiIHZhbHVlPSLssqjrtoAg7YyM7J28Ii8+DQoJCTwhLS0gc3Vic3RpdHV0aW9uOiAlcCA9PSBjdXJyZW50IHNwZWFrZXIncyB0aXRsZSAtLT4NCgkJPHVpdGV4dCBuYW1lPSJCSU9XSU5fVElUTEUiIHZhbHVlPSLqsr3roKUg7IaM6rCcOiAlcCIvPg0KCQk8dWl0ZXh0IG5hbWU9IkJJT0JUTl9USVRMRSIgdmFsdWU9IuqyveugpSDshozqsJwiLz4NCgkJPHVpdGV4dCBuYW1lPSJESVZJREVSQlROX1RJVExFIiB2YWx1ZT0ifCIvPg0KCQk8dWl0ZXh0IG5hbWU9IkNPTlRBQ1RCVE5fVElUTEUiIHZhbHVlPSLsl7Drnb3sspgiLz4NCgkJPHVpdGV4dCBuYW1lPSJUQUJfUVVJWiIgdmFsdWU9Iu2AtOymiCIvPg0KCQk8dWl0ZXh0IG5hbWU9IlRBQl9PVVRMSU5FIiB2YWx1ZT0i6rCc7JqUIi8+DQoJCTx1aXRleHQgbmFtZT0iVEFCX1RIVU1CIiB2YWx1ZT0i7LaV7IaM7YyQIi8+DQoJCTx1aXRleHQgbmFtZT0iVEFCX05PVEVTIiB2YWx1ZT0i64W47Yq4Ii8+DQoJCTx1aXRleHQgbmFtZT0iVEFCX1NFQVJDSCIgdmFsdWU9IuqygOyDiSIvPg0KCQk8dWl0ZXh0IG5hbWU9IlNMSURFX0hFQURJTkciIHZhbHVlPSLsiqzrnbzsnbTrk5wg7KCc66qpIi8+DQoJCTx1aXRleHQgbmFtZT0iRFVSQVRJT05fSEVBRElORyIgdmFsdWU9IuyerOyDneyLnOqwhCIvPg0KCQk8dWl0ZXh0IG5hbWU9IlNFQVJDSF9IRUFESU5HIiB2YWx1ZT0i7YWN7Iqk7Yq4IOqygOyDiToiLz4NCgkJPHVpdGV4dCBuYW1lPSJUSFVNQl9IRUFESU5HIiB2YWx1ZT0i7Iqs65287J2065OcIi8+DQoJCTx1aXRleHQgbmFtZT0iVEhVTUJfSU5GTyIgdmFsdWU9IuygnOuqqS/snqzsg53si5zqsIQiLz4NCgkJPHVpdGV4dCBuYW1lPSJBVFRBQ0hOQU1FX0hFQURJTkciIHZhbHVlPSLtjIzsnbwg7J2066aEIi8+DQoJCTx1aXRleHQgbmFtZT0iQVRUQUNIU0laRV9IRUFESU5HIiB2YWx1ZT0i7YGs6riwIi8+DQoJCTx1aXRleHQgbmFtZT0iU0xJREVfTk9URVMiIHZhbHVlPSLsiqzrnbzsnbTrk5wg64W47Yq4Ii8+DQoJCTwhLS1xdWl6IHBvZCBhbmQgbWVzc2FnZSBib3ggdGV4dHMtLT4NCgkJPHVpdGV4dCBuYW1lPSJRVUlaUE9EX1FVSVpfQVRURU1QVCIgdmFsdWU9Iu2AtOymiCDsi5zrj4Qg7Zqf7IiYOiIvPg0KCQk8dWl0ZXh0IG5hbWU9IlFVSVpQT0RfUVVJWl9BVFRFTVBUX1ZBTFVFIiB2YWx1ZT0iJW4vJXQiLz4NCgkJPHVpdGV4dCBuYW1lPSJRVUlaUE9EX1FVSVpfU0NPUkUiIHZhbHVlPSLrk53soJA6Ii8+DQoJCTx1aXRleHQgbmFtZT0iUVVJWlBPRF9RVUlaX1BBU1NTQ09SRSIgdmFsdWU9Iu2GteqzvCDsoJDsiJg6Ii8+DQoJCTx1aXRleHQgbmFtZT0iUVVJWlBPRF9RVUlaX01BWFNDT1JFIiB2YWx1ZT0i7LWc6rOgIOygkOyImDoiLz4NCgkJPHVpdGV4dCBuYW1lPSJRVUlaUE9EX1FVRVNBVE1QVF9TVFIiIHZhbHVlPSLsi5zrj4Qg7Zqf7IiYOiAlbi8ldCIvPg0KCQk8dWl0ZXh0IG5hbWU9IlFVSVpQT0RfUVVFU1RZUEVfU1RSIiB2YWx1ZT0i7Jyg7ZiVOiAlcyIvPg0KCQk8dWl0ZXh0IG5hbWU9IlFVSVpQT0RfUVVFU1RZUEVfR1JEIiB2YWx1ZT0i7KCQ7IiYIOunpOq4sOq4sCDsmYTro4wiLz4NCgkJPHVpdGV4dCBuYW1lPSJRVUlaUE9EX1FVRVNUWVBFX1NWWSIgdmFsdWU9IuyEpOusuCDsobDsgqwiLz4NCgkJPHVpdGV4dCBuYW1lPSJRVUlaUE9EX1FVSVpBVE1QVF9JTkYiIHZhbHVlPSLrrLTtlZwiLz4NCgkJPHVpdGV4dCBuYW1lPSJRVUlaUE9EX1FVRVNBVE1QVF9JTkYiIHZhbHVlPSLrrLTtlZwiLz4NCgkJPHVpdGV4dCBuYW1lPSJXQVJOSU5HTVNHX1lFU1NUUklORyIgdmFsdWU9IuyYiCIvPg0KCQk8dWl0ZXh0IG5hbWU9IldBUk5JTkdNU0dfTk9TVFJJTkciIHZhbHVlPSLslYTri4jsmKQiLz4NCgkJPHVpdGV4dCBuYW1lPSJXQVJOSU5HTVNHX1RJVExFU1RSSU5HIiB2YWx1ZT0i7YC07KaIIOuCtOu5hOqyjOydtOyFmCDqsr3qs6AiLz4NCgkJPHVpdGV4dCBuYW1lPSJXQVJOSU5HTVNHX01TR1NUUklORyIgdmFsdWU9IuydtCDtgLTspojsl5DshJwg7Iuc64+E7ZWY7KeAIOyViuydgCDsp4jrrLjsnbQg7J6I7Iq164uI64ukLiYjeEE7JiN4QTvtgLTspojrpbwg7KKF66OM7ZWY66Ck66m0IFvsmIhd66W8IO2BtOumre2VmOqzoCwg7YC07KaI66W8IOqzhOyGje2VmOugpOuptCBb7JWE64uI7JikXeulvCDtgbTrpq3tlZjsi63si5zsmKQuIi8+DQoJCTx1aXRleHQgbmFtZT0iSU5GT1JNQVRJT05fSDI2NF9GTEFTSFBMQVlFUiIgdmFsdWU9IuyLnOyKpO2FnOyXkCDshKTsuZjrkJjslrQg7J6I64qUIO2YhOyerCDrsoTsoITsnZggRmxhc2ggUGxheWVy64qUIOydtCDruYTrlJTsmKTrpbwg7KeA7JuQ7ZWY7KeAIOyViuyKteuLiOuLpC4g7LWc7IugIEZsYXNoIFBsYXllcuulvCDri6TsmrTroZzrk5ztlZjroKTrqbQg67mE65SU7JikIOyYgeyXreydhCDtgbTrpq3tlZjsi63si5zsmKQ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uywuOyXrOyekOyXkOqyjCDshLjroZwg66eJ64yAIOuztOydtOq4sCIvPg0KCQk8dWl0ZXh0IG5hbWU9Ik1VVEUiIHZhbHVlPSLsnYzshozqsbAiLz4NCgkJPHVpdGV4dCBuYW1lPSJET0NXUkFQX1RJVExFIiB2YWx1ZT0iUHJlc2VudGVyIO2MjOydvCDssqjrtoAiLz4NCgkJPHVpdGV4dCBuYW1lPSJET0NXUkFQX01TRyIgdmFsdWU9IuuCtCDsu7Ttk6jthLDsl5Ag7KCA7J6lIi8+DQoJCTx1aXRleHQgbmFtZT0iRE9DV1JBUF9QUk9NUFQiIHZhbHVlPSLtgbTrpq3tlZjsl6wg64uk7Jq066Gc65OcIi8+DQoJPC9sYW5ndWFnZT4NCgk8bGFuZ3VhZ2UgaWQ9ImVz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kRpYXBvc2l0aXZhICVuIi8+DQoJCTwhLS0gc3Vic3RpdHV0aW9uOiAlbiA9PSBzbGlkZSBudW1iZXIgLS0+DQoJCTwhLS0gc3Vic3RpdHV0aW9uOiAldCA9PSB0b3RhbCBzbGlkZSBjb3VudCAtLT4NCgkJPHVpdGV4dCBuYW1lPSJTQ1JVQkJBUlNUQVRVU19TTElERUlORk8iIHZhbHVlPSJEaWFwb3NpdGl2YSAlbiAvICV0IHwgIi8+DQoJCTx1aXRleHQgbmFtZT0iU0NSVUJCQVJTVEFUVVNfU1RPUFBFRCIgdmFsdWU9IkRldGVuaWRhIi8+DQoJCTx1aXRleHQgbmFtZT0iU0NSVUJCQVJTVEFUVVNfUExBWUlORyIgdmFsdWU9IlJlcHJvZHVjaWVuZG8iLz4NCgkJPHVpdGV4dCBuYW1lPSJTQ1JVQkJBUlNUQVRVU19OT0FVRElPIiB2YWx1ZT0iU2luIHNvbmlkbyIvPg0KCQk8dWl0ZXh0IG5hbWU9IlNDUlVCQkFSU1RBVFVTX1ZJRFBMQVlJTkciIHZhbHVlPSJWw61kZW8gZW4gcmVwcm9kLiIvPg0KCQk8dWl0ZXh0IG5hbWU9IlNDUlVCQkFSU1RBVFVTX0xPQURJTkciIHZhbHVlPSJDYXJnYW5kbyIvPg0KCQk8dWl0ZXh0IG5hbWU9IlNDUlVCQkFSU1RBVFVTX0JVRkZFUklORyIgdmFsdWU9IkFsbWFjZW5hbmRvIGVuIGLDumZlciIvPg0KCQk8dWl0ZXh0IG5hbWU9IlNDUlVCQkFSU1RBVFVTX1FVRVNUSU9OIiB2YWx1ZT0iQ29udGVzdGFyIHByZWd1bnRhIi8+DQoJCTx1aXRleHQgbmFtZT0iU0NSVUJCQVJTVEFUVVNfUkVWSUVXUVVJWiIgdmFsdWU9IlJldmlzYW5kbyBwcnVlYmEiLz4NCgkJPCEtLSBzdWJzdGl0dXRpb246ICVtID09IG1pbnV0ZXMgcmVtYWluaW5nIC0tPg0KCQk8IS0tIHN1YnN0aXR1dGlvbjogJXMgPT0gc2Vjb25kcyByZW1haW5pbmcgLS0+DQoJCTx1aXRleHQgbmFtZT0iRUxBUFNFRCIgdmFsdWU9IiVtIG1pbnV0b3MgJXMgc2VndW5kb3MgcmVzdGFudGVzIi8+DQoJCTx1aXRleHQgbmFtZT0iTk9URk9VTkQiIHZhbHVlPSJObyBzZSBoYSBlbmNvbnRyYWRvIG5hZGEiLz4NCgkJPHVpdGV4dCBuYW1lPSJBVFRBQ0hNRU5UUyIgdmFsdWU9IkFyY2hpdm9zIGFkanVudG9zIi8+DQoJCTwhLS0gc3Vic3RpdHV0aW9uOiAlcCA9PSBjdXJyZW50IHNwZWFrZXIncyB0aXRsZSAtLT4NCgkJPHVpdGV4dCBuYW1lPSJCSU9XSU5fVElUTEUiIHZhbHVlPSJCaW9ncmFmw61hOiAlcCIvPg0KCQk8dWl0ZXh0IG5hbWU9IkJJT0JUTl9USVRMRSIgdmFsdWU9IkJpb2dyYWbDrWEiLz4NCgkJPHVpdGV4dCBuYW1lPSJESVZJREVSQlROX1RJVExFIiB2YWx1ZT0ifCIvPg0KCQk8dWl0ZXh0IG5hbWU9IkNPTlRBQ1RCVE5fVElUTEUiIHZhbHVlPSJDb250YWN0byIvPg0KCQk8dWl0ZXh0IG5hbWU9IlRBQl9RVUlaIiB2YWx1ZT0iUHJ1ZWJhIi8+DQoJCTx1aXRleHQgbmFtZT0iVEFCX09VVExJTkUiIHZhbHVlPSJDb250b3JubyIvPg0KCQk8dWl0ZXh0IG5hbWU9IlRBQl9USFVNQiIgdmFsdWU9Ik1pbmlhdC4iLz4NCgkJPHVpdGV4dCBuYW1lPSJUQUJfTk9URVMiIHZhbHVlPSJOb3RhcyIvPg0KCQk8dWl0ZXh0IG5hbWU9IlRBQl9TRUFSQ0giIHZhbHVlPSJCdXNjYXIiLz4NCgkJPHVpdGV4dCBuYW1lPSJTTElERV9IRUFESU5HIiB2YWx1ZT0iVMOtdHVsbyBkZSBkaWFwb3NpdGl2YSIvPg0KCQk8dWl0ZXh0IG5hbWU9IkRVUkFUSU9OX0hFQURJTkciIHZhbHVlPSJEdXJhYy4iLz4NCgkJPHVpdGV4dCBuYW1lPSJTRUFSQ0hfSEVBRElORyIgdmFsdWU9IkJ1c2NhciB0ZXh0bzoiLz4NCgkJPHVpdGV4dCBuYW1lPSJUSFVNQl9IRUFESU5HIiB2YWx1ZT0iRGlhcG9zaXRpdmEiLz4NCgkJPHVpdGV4dCBuYW1lPSJUSFVNQl9JTkZPIiB2YWx1ZT0iRHVyLi9Uw610LiBkaWFwLiIvPg0KCQk8dWl0ZXh0IG5hbWU9IkFUVEFDSE5BTUVfSEVBRElORyIgdmFsdWU9Ik5vbWJyZSBkZSBhcmNoaXZvIi8+DQoJCTx1aXRleHQgbmFtZT0iQVRUQUNIU0laRV9IRUFESU5HIiB2YWx1ZT0iVGFtYcOxbyIvPg0KCQk8dWl0ZXh0IG5hbWU9IlNMSURFX05PVEVTIiB2YWx1ZT0iTm90YXMgZGUgZGlhcG9zaXRpdmEiLz4NCgkJPCEtLXF1aXogcG9kIGFuZCBtZXNzYWdlIGJveCB0ZXh0cy0tPg0KCQk8dWl0ZXh0IG5hbWU9IlFVSVpQT0RfUVVJWl9BVFRFTVBUIiB2YWx1ZT0iSW50ZW50byBkZSBwcnVlYmE6Ii8+DQoJCTx1aXRleHQgbmFtZT0iUVVJWlBPRF9RVUlaX0FUVEVNUFRfVkFMVUUiIHZhbHVlPSIlbiBkZSAldCIvPg0KCQk8dWl0ZXh0IG5hbWU9IlFVSVpQT0RfUVVJWl9TQ09SRSIgdmFsdWU9IlB1bnR1YWNpw7NuOiIvPg0KCQk8dWl0ZXh0IG5hbWU9IlFVSVpQT0RfUVVJWl9QQVNTU0NPUkUiIHZhbHVlPSJQdW50dWFjacOzbiBwYXJhIGFwcm9iYXI6Ii8+DQoJCTx1aXRleHQgbmFtZT0iUVVJWlBPRF9RVUlaX01BWFNDT1JFIiB2YWx1ZT0iUHVudHVhY2nDs24gbcOheGltYToiLz4NCgkJPHVpdGV4dCBuYW1lPSJRVUlaUE9EX1FVRVNBVE1QVF9TVFIiIHZhbHVlPSJJbnRlbnRvczogJW4gZGUgJXQiLz4NCgkJPHVpdGV4dCBuYW1lPSJRVUlaUE9EX1FVRVNUWVBFX1NUUiIgdmFsdWU9IlRpcG86ICVzIi8+DQoJCTx1aXRleHQgbmFtZT0iUVVJWlBPRF9RVUVTVFlQRV9HUkQiIHZhbHVlPSJDb24gcHVudHVhY2nDs24iLz4NCgkJPHVpdGV4dCBuYW1lPSJRVUlaUE9EX1FVRVNUWVBFX1NWWSIgdmFsdWU9IkVuY3Vlc3RhIi8+DQoJCTx1aXRleHQgbmFtZT0iUVVJWlBPRF9RVUlaQVRNUFRfSU5GIiB2YWx1ZT0iSW5maW5pdG8iLz4NCgkJPHVpdGV4dCBuYW1lPSJRVUlaUE9EX1FVRVNBVE1QVF9JTkYiIHZhbHVlPSJJbmZpbml0byIvPg0KCQk8dWl0ZXh0IG5hbWU9IldBUk5JTkdNU0dfWUVTU1RSSU5HIiB2YWx1ZT0iU8OtIi8+DQoJCTx1aXRleHQgbmFtZT0iV0FSTklOR01TR19OT1NUUklORyIgdmFsdWU9Ik5vIi8+DQoJCTx1aXRleHQgbmFtZT0iV0FSTklOR01TR19USVRMRVNUUklORyIgdmFsdWU9IkF2aXNvIGRlIG5hdmVnYWNpw7NuIGRlIHBydWViYSIvPg0KCQk8dWl0ZXh0IG5hbWU9IldBUk5JTkdNU0dfTVNHU1RSSU5HIiB2YWx1ZT0iSGF5IHByZWd1bnRhcyBzaW4gaW50ZW50b3MgZW4gZXN0YSBwcnVlYmEuJiN4QTsmI3hBO1BhcmEgc2FsaXIgZGUgbGEgcHJ1ZWJhLCBoYWdhIGNsaWMgZW4gU8OtLiBQYXJhIGNvbnRpbnVhciwgaGFnYSBjbGljIGVuIE5vLiIvPg0KCQk8dWl0ZXh0IG5hbWU9IklORk9STUFUSU9OX0gyNjRfRkxBU0hQTEFZRVIiIHZhbHVlPSJMYSB2ZXJzacOzbiBhY3R1YWwgZGUgRmxhc2ggUGxheWVyIGluc3RhbGFkYSBlbiBlbCBvcmRlbmFkb3Igbm8gZXMgY29tcGF0aWJsZSBjb24gZXN0ZSB2w61kZW8uIEhhZ2EgY2xpYyBlbiBlbCDDoXJlYSBkZSB2w61kZW8gcGFyYSBkZXNjYXJnYXIgbGEgw7psdGltYSB2ZXJzacOzbiBkZSBGbGFzaCBQbGF5ZXIuIi8+DQoJCTwhLS0gc3Vic3RpdHV0aW9uOiAlcCA9PSBwcmVzZW50YXRpb24gdGl0bGUgLS0+DQoJCTwhLS0gc3Vic3RpdHV0aW9uOiAlcyA9PSBzbGlkZSB0aXRsZSAtLT4NCgkJPCEtLSBzdWJzdGl0dXRpb246ICVuID09IHNsaWRlIG51bWJlciAtLT4NCgkJPHVpdGV4dCBuYW1lPSJCT09LTUFSSyIgdmFsdWU9IkFkb2JlIFByZXNlbnRlcjogJXAiLz4NCgkJPCEtLSBzdWJzdGl0dXRpb246ICVwID09IHByZXNlbnRhdGlvbiB0aXRsZSAtLT4NCgkJPCEtLSBzdWJzdGl0dXRpb246ICVzID09IHNsaWRlIHRpdGxlIC0tPg0KCQk8IS0tIHN1YnN0aXR1dGlvbjogJW4gPT0gc2xpZGUgbnVtYmVyIC0tPg0KCQk8dWl0ZXh0IG5hbWU9IkJPT0tNQVJLU0xJREUiIHZhbHVlPSJBZG9iZSBQcmVzZW50ZXI6ICVwICVzIi8+DQoJCTx1aXRleHQgbmFtZT0iU0hPV1NJREVCQVIiIHZhbHVlPSJNb3N0cmFyIGJhcnJhIGxhdGVyYWwgYSBsb3MgcGFydGljaXBhbnRlcyIvPg0KCQk8dWl0ZXh0IG5hbWU9Ik1VVEUiIHZhbHVlPSJTaWxlbmNpYXIiLz4NCgkJPHVpdGV4dCBuYW1lPSJET0NXUkFQX1RJVExFIiB2YWx1ZT0iQXJjaGl2byBhZGp1bnRvIGRlIFByZXNlbnRlciIvPg0KCQk8dWl0ZXh0IG5hbWU9IkRPQ1dSQVBfTVNHIiB2YWx1ZT0iR3VhcmRhciBlbiBNaSBQQyIvPg0KCQk8dWl0ZXh0IG5hbWU9IkRPQ1dSQVBfUFJPTVBUIiB2YWx1ZT0iSGFnYSBjbGljIGVuIERlc2NhcmdhciIvPg0KCTwvbGFuZ3VhZ2U+DQoJPGxhbmd1YWdlIGlkPSJwd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TbGlkZSAlbiIvPg0KCQk8IS0tIHN1YnN0aXR1dGlvbjogJW4gPT0gc2xpZGUgbnVtYmVyIC0tPg0KCQk8IS0tIHN1YnN0aXR1dGlvbjogJXQgPT0gdG90YWwgc2xpZGUgY291bnQgLS0+DQoJCTx1aXRleHQgbmFtZT0iU0NSVUJCQVJTVEFUVVNfU0xJREVJTkZPIiB2YWx1ZT0iU2xpZGUgJW4gLyAldCB8ICIvPg0KCQk8dWl0ZXh0IG5hbWU9IlNDUlVCQkFSU1RBVFVTX1NUT1BQRUQiIHZhbHVlPSJQYXJhZG8iLz4NCgkJPHVpdGV4dCBuYW1lPSJTQ1JVQkJBUlNUQVRVU19QTEFZSU5HIiB2YWx1ZT0iUmVwcm9kdXppbmRvIi8+DQoJCTx1aXRleHQgbmFtZT0iU0NSVUJCQVJTVEFUVVNfTk9BVURJTyIgdmFsdWU9IlNlbSDDoXVkaW8iLz4NCgkJPHVpdGV4dCBuYW1lPSJTQ1JVQkJBUlNUQVRVU19WSURQTEFZSU5HIiB2YWx1ZT0iVsOtZGVvIGVtIHJlcHJvZHXDp8OjbyIvPg0KCQk8dWl0ZXh0IG5hbWU9IlNDUlVCQkFSU1RBVFVTX0xPQURJTkciIHZhbHVlPSJDYXJyZWdhbmRvIi8+DQoJCTx1aXRleHQgbmFtZT0iU0NSVUJCQVJTVEFUVVNfQlVGRkVSSU5HIiB2YWx1ZT0iQXJtYXplbmFuZG8gZW0gYnVmZmVyIi8+DQoJCTx1aXRleHQgbmFtZT0iU0NSVUJCQVJTVEFUVVNfUVVFU1RJT04iIHZhbHVlPSJSZXNwb25kZXIgcGVyZ3VudGEiLz4NCgkJPHVpdGV4dCBuYW1lPSJTQ1JVQkJBUlNUQVRVU19SRVZJRVdRVUlaIiB2YWx1ZT0iUmV2aXNhbmRvIHF1ZXN0aW9uw6FyaW8iLz4NCgkJPCEtLSBzdWJzdGl0dXRpb246ICVtID09IG1pbnV0ZXMgcmVtYWluaW5nIC0tPg0KCQk8IS0tIHN1YnN0aXR1dGlvbjogJXMgPT0gc2Vjb25kcyByZW1haW5pbmcgLS0+DQoJCTx1aXRleHQgbmFtZT0iRUxBUFNFRCIgdmFsdWU9IiVtIG1pbnV0b3MgJXMgc2VndW5kb3MgcmVzdGFudGVzIi8+DQoJCTx1aXRleHQgbmFtZT0iTk9URk9VTkQiIHZhbHVlPSJOYWRhIGVuY29udHJhZG8iLz4NCgkJPHVpdGV4dCBuYW1lPSJBVFRBQ0hNRU5UUyIgdmFsdWU9IkFuZXhvcy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kNvbnRhdG8iLz4NCgkJPHVpdGV4dCBuYW1lPSJUQUJfUVVJWiIgdmFsdWU9IlF1ZXN0LiIvPg0KCQk8dWl0ZXh0IG5hbWU9IlRBQl9PVVRMSU5FIiB2YWx1ZT0iRXNxdWVtYSIvPg0KCQk8dWl0ZXh0IG5hbWU9IlRBQl9USFVNQiIgdmFsdWU9Ik1pbmkiLz4NCgkJPHVpdGV4dCBuYW1lPSJUQUJfTk9URVMiIHZhbHVlPSJOb3RhcyIvPg0KCQk8dWl0ZXh0IG5hbWU9IlRBQl9TRUFSQ0giIHZhbHVlPSJCdXNjYSIvPg0KCQk8dWl0ZXh0IG5hbWU9IlNMSURFX0hFQURJTkciIHZhbHVlPSJUw610dWxvIGRvIHNsaWRlIi8+DQoJCTx1aXRleHQgbmFtZT0iRFVSQVRJT05fSEVBRElORyIgdmFsdWU9IkR1cmHDp8OjbyIvPg0KCQk8dWl0ZXh0IG5hbWU9IlNFQVJDSF9IRUFESU5HIiB2YWx1ZT0iUHJvY3VyYXIgdGV4dG86Ii8+DQoJCTx1aXRleHQgbmFtZT0iVEhVTUJfSEVBRElORyIgdmFsdWU9IlNsaWRlIi8+DQoJCTx1aXRleHQgbmFtZT0iVEhVTUJfSU5GTyIgdmFsdWU9IlTDrXR1bG8vRHVyYcOnw6NvIGRvIHNsaWRlIi8+DQoJCTx1aXRleHQgbmFtZT0iQVRUQUNITkFNRV9IRUFESU5HIiB2YWx1ZT0iTm9tZSBkbyBhcnF1aXZvIi8+DQoJCTx1aXRleHQgbmFtZT0iQVRUQUNIU0laRV9IRUFESU5HIiB2YWx1ZT0iVGFtYW5obyIvPg0KCQk8dWl0ZXh0IG5hbWU9IlNMSURFX05PVEVTIiB2YWx1ZT0iQW5vdGHDp8O1ZXMgZG8gc2xpZGUiLz4NCgkJPCEtLXF1aXogcG9kIGFuZCBtZXNzYWdlIGJveCB0ZXh0cy0tPg0KCQk8dWl0ZXh0IG5hbWU9IlFVSVpQT0RfUVVJWl9BVFRFTVBUIiB2YWx1ZT0iVGVudGF0aXZhIG5vIHF1ZXN0aW9uw6FyaW86Ii8+DQoJCTx1aXRleHQgbmFtZT0iUVVJWlBPRF9RVUlaX0FUVEVNUFRfVkFMVUUiIHZhbHVlPSIlbiBkZSAldCIvPg0KCQk8dWl0ZXh0IG5hbWU9IlFVSVpQT0RfUVVJWl9TQ09SRSIgdmFsdWU9IlBvbnR1YcOnw6NvOiIvPg0KCQk8dWl0ZXh0IG5hbWU9IlFVSVpQT0RfUVVJWl9QQVNTU0NPUkUiIHZhbHVlPSJQb250dWHDp8OjbyBkZSBhcHJvdmHDp8OjbzoiLz4NCgkJPHVpdGV4dCBuYW1lPSJRVUlaUE9EX1FVSVpfTUFYU0NPUkUiIHZhbHVlPSJQb250dWHDp8OjbyBtw6F4aW1hOiIvPg0KCQk8dWl0ZXh0IG5hbWU9IlFVSVpQT0RfUVVFU0FUTVBUX1NUUiIgdmFsdWU9IlRlbnRhdGl2YTogJW4gZGUgJXQiLz4NCgkJPHVpdGV4dCBuYW1lPSJRVUlaUE9EX1FVRVNUWVBFX1NUUiIgdmFsdWU9IlRpcG86ICVzIi8+DQoJCTx1aXRleHQgbmFtZT0iUVVJWlBPRF9RVUVTVFlQRV9HUkQiIHZhbHVlPSJDbGFzc2lmaWNhdMOzcmlhIi8+DQoJCTx1aXRleHQgbmFtZT0iUVVJWlBPRF9RVUVTVFlQRV9TVlkiIHZhbHVlPSJQZXNxdWlzYSIvPg0KCQk8dWl0ZXh0IG5hbWU9IlFVSVpQT0RfUVVJWkFUTVBUX0lORiIgdmFsdWU9IkluZmluaXRvIi8+DQoJCTx1aXRleHQgbmFtZT0iUVVJWlBPRF9RVUVTQVRNUFRfSU5GIiB2YWx1ZT0iSW5maW5pdG8iLz4NCgkJPHVpdGV4dCBuYW1lPSJXQVJOSU5HTVNHX1lFU1NUUklORyIgdmFsdWU9IlNpbSIvPg0KCQk8dWl0ZXh0IG5hbWU9IldBUk5JTkdNU0dfTk9TVFJJTkciIHZhbHVlPSJOw6NvIi8+DQoJCTx1aXRleHQgbmFtZT0iV0FSTklOR01TR19USVRMRVNUUklORyIgdmFsdWU9IkFsZXJ0YSBkZSBuYXZlZ2HDp8OjbyBkbyBxdWVzdGlvbsOhcmlvIi8+DQoJCTx1aXRleHQgbmFtZT0iV0FSTklOR01TR19NU0dTVFJJTkciIHZhbHVlPSJFeGlzdGVtIHBlcmd1bnRhcyBxdWUgbsOjbyBmb3JhbSByZXNwb25kaWRhcyBuZXN0ZSBxdWVzdGlvbsOhcmlvLiYjeEE7JiN4QTtDbGlxdWUgZW0gU2ltIHBhcmEgc2FpciBkbyBxdWVzdGlvbsOhcmlvIG91IGVtIE7Do28gc2UgcXVpc2VyIGNvbnRpbnVhci4iLz4NCgkJPHVpdGV4dCBuYW1lPSJJTkZPUk1BVElPTl9IMjY0X0ZMQVNIUExBWUVSIiB2YWx1ZT0iQSB2ZXJzw6NvIGF0dWFsIGRvIEZsYXNoIFBsYXllciBpbnN0YWxhZGEgbm8gY29tcHV0YWRvciBuw6NvIG9mZXJlY2Ugc3Vwb3J0ZSBhIGVzc2UgdsOtZGVvLiBDbGlxdWUgbmEgw6FyZWEgZG8gdsOtZGVvIHBhcmEgYmFpeGFyIGEgdmVyc8OjbyBtYWlzIHJlY2VudGUgZG8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3N0cmFyIGJhcnJhIGxhdGVyYWwgYW8gcGFydGljaXBhbnRlcyIvPg0KCQk8dWl0ZXh0IG5hbWU9Ik1VVEUiIHZhbHVlPSJNdWRvIi8+DQoJCTx1aXRleHQgbmFtZT0iRE9DV1JBUF9USVRMRSIgdmFsdWU9IkFuZXhvIGRlIGFycXVpdm8gZG8gUHJlc2VudGVyIi8+DQoJCTx1aXRleHQgbmFtZT0iRE9DV1JBUF9NU0ciIHZhbHVlPSJTYWx2YXIgZW0gTWV1IGNvbXB1dGFkb3IiLz4NCgkJPHVpdGV4dCBuYW1lPSJET0NXUkFQX1BST01QVCIgdmFsdWU9IkNsaXF1ZSBwYXJhIGJhaXhhciIvPg0KCTwvbGFuZ3VhZ2U+DQoJPGxhbmd1YWdlIGlkPSJpd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EaWFwb3NpdGl2YSAlbiIvPg0KCQk8IS0tIHN1YnN0aXR1dGlvbjogJW4gPT0gc2xpZGUgbnVtYmVyIC0tPg0KCQk8IS0tIHN1YnN0aXR1dGlvbjogJXQgPT0gdG90YWwgc2xpZGUgY291bnQgLS0+DQoJCTx1aXRleHQgbmFtZT0iU0NSVUJCQVJTVEFUVVNfU0xJREVJTkZPIiB2YWx1ZT0iRGlhcG9zaXRpdmEgJW4gLyAldCB8ICIvPg0KCQk8dWl0ZXh0IG5hbWU9IlNDUlVCQkFSU1RBVFVTX1NUT1BQRUQiIHZhbHVlPSJJbnRlcnJvdHRvIi8+DQoJCTx1aXRleHQgbmFtZT0iU0NSVUJCQVJTVEFUVVNfUExBWUlORyIgdmFsdWU9IlJpcHJvZHV6aW9uZSIvPg0KCQk8dWl0ZXh0IG5hbWU9IlNDUlVCQkFSU1RBVFVTX05PQVVESU8iIHZhbHVlPSJBdWRpbyBpbmF0dC4iLz4NCgkJPHVpdGV4dCBuYW1lPSJTQ1JVQkJBUlNUQVRVU19WSURQTEFZSU5HIiB2YWx1ZT0iVmlkZW8gaW4gcmlwcm9kdXppb25lIi8+DQoJCTx1aXRleHQgbmFtZT0iU0NSVUJCQVJTVEFUVVNfTE9BRElORyIgdmFsdWU9IkNhcmljYW1lbnRvIi8+DQoJCTx1aXRleHQgbmFtZT0iU0NSVUJCQVJTVEFUVVNfQlVGRkVSSU5HIiB2YWx1ZT0iQnVmZmVyaW5nIi8+DQoJCTx1aXRleHQgbmFtZT0iU0NSVUJCQVJTVEFUVVNfUVVFU1RJT04iIHZhbHVlPSJSaXNwb25kaSBhIGRvbWFuZGEiLz4NCgkJPHVpdGV4dCBuYW1lPSJTQ1JVQkJBUlNUQVRVU19SRVZJRVdRVUlaIiB2YWx1ZT0iUmV2aXNpb25lIGRlbCBxdWl6Ii8+DQoJCTwhLS0gc3Vic3RpdHV0aW9uOiAlbSA9PSBtaW51dGVzIHJlbWFpbmluZyAtLT4NCgkJPCEtLSBzdWJzdGl0dXRpb246ICVzID09IHNlY29uZHMgcmVtYWluaW5nIC0tPg0KCQk8dWl0ZXh0IG5hbWU9IkVMQVBTRUQiIHZhbHVlPSIlbSBNaW51dGkgJXMgU2Vjb25kaSByaW1hbmVudGkiLz4NCgkJPHVpdGV4dCBuYW1lPSJOT1RGT1VORCIgdmFsdWU9Ik5lc3N1biBlbGVtZW50byB0cm92YXRvIi8+DQoJCTx1aXRleHQgbmFtZT0iQVRUQUNITUVOVFMiIHZhbHVlPSJBbGxlZ2F0aS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kNvbnQuIi8+DQoJCTx1aXRleHQgbmFtZT0iVEFCX1FVSVoiIHZhbHVlPSJRdWl6Ii8+DQoJCTx1aXRleHQgbmFtZT0iVEFCX09VVExJTkUiIHZhbHVlPSJTdHJ1dHR1cmEiLz4NCgkJPHVpdGV4dCBuYW1lPSJUQUJfVEhVTUIiIHZhbHVlPSJNaW5pYXR1cmUiLz4NCgkJPHVpdGV4dCBuYW1lPSJUQUJfTk9URVMiIHZhbHVlPSJOb3RlIi8+DQoJCTx1aXRleHQgbmFtZT0iVEFCX1NFQVJDSCIgdmFsdWU9IkNlcmNhIi8+DQoJCTx1aXRleHQgbmFtZT0iU0xJREVfSEVBRElORyIgdmFsdWU9IlRpdG9sbyBkaWFwb3NpdGl2YSIvPg0KCQk8dWl0ZXh0IG5hbWU9IkRVUkFUSU9OX0hFQURJTkciIHZhbHVlPSJEdXJhdGEiLz4NCgkJPHVpdGV4dCBuYW1lPSJTRUFSQ0hfSEVBRElORyIgdmFsdWU9IkNlcmNhIHRlc3RvOiIvPg0KCQk8dWl0ZXh0IG5hbWU9IlRIVU1CX0hFQURJTkciIHZhbHVlPSJEaWFwb3NpdGl2YSIvPg0KCQk8dWl0ZXh0IG5hbWU9IlRIVU1CX0lORk8iIHZhbHVlPSJUaXRvbG8vVGVtcG8iLz4NCgkJPHVpdGV4dCBuYW1lPSJBVFRBQ0hOQU1FX0hFQURJTkciIHZhbHVlPSJOb21lIGZpbGUiLz4NCgkJPHVpdGV4dCBuYW1lPSJBVFRBQ0hTSVpFX0hFQURJTkciIHZhbHVlPSJEaW1lbnNpb25lIi8+DQoJCTx1aXRleHQgbmFtZT0iU0xJREVfTk9URVMiIHZhbHVlPSJOb3RlIGRpYXBvc2l0aXZhIi8+DQoJCTwhLS1xdWl6IHBvZCBhbmQgbWVzc2FnZSBib3ggdGV4dHMtLT4NCgkJPHVpdGV4dCBuYW1lPSJRVUlaUE9EX1FVSVpfQVRURU1QVCIgdmFsdWU9IlRlbnRhdGl2byBxdWl6OiIvPg0KCQk8dWl0ZXh0IG5hbWU9IlFVSVpQT0RfUVVJWl9BVFRFTVBUX1ZBTFVFIiB2YWx1ZT0iJW4gZGkgJXQiLz4NCgkJPHVpdGV4dCBuYW1lPSJRVUlaUE9EX1FVSVpfU0NPUkUiIHZhbHVlPSJQdW50ZWdnaW86Ii8+DQoJCTx1aXRleHQgbmFtZT0iUVVJWlBPRF9RVUlaX1BBU1NTQ09SRSIgdmFsdWU9IlB1bnRlZ2dpbyBtaW5pbW86Ii8+DQoJCTx1aXRleHQgbmFtZT0iUVVJWlBPRF9RVUlaX01BWFNDT1JFIiB2YWx1ZT0iUHVudGVnZ2lvIG1hc3NpbW86Ii8+DQoJCTx1aXRleHQgbmFtZT0iUVVJWlBPRF9RVUVTQVRNUFRfU1RSIiB2YWx1ZT0iVGVudGF0aXZvOiAlbiBkaSAldCIvPg0KCQk8dWl0ZXh0IG5hbWU9IlFVSVpQT0RfUVVFU1RZUEVfU1RSIiB2YWx1ZT0iVGlwbzogJXMiLz4NCgkJPHVpdGV4dCBuYW1lPSJRVUlaUE9EX1FVRVNUWVBFX0dSRCIgdmFsdWU9IkNvbiB2YWx1dGF6aW9uZSIvPg0KCQk8dWl0ZXh0IG5hbWU9IlFVSVpQT0RfUVVFU1RZUEVfU1ZZIiB2YWx1ZT0iSW5kYWdpbmUiLz4NCgkJPHVpdGV4dCBuYW1lPSJRVUlaUE9EX1FVSVpBVE1QVF9JTkYiIHZhbHVlPSJJbmZpbml0aSIvPg0KCQk8dWl0ZXh0IG5hbWU9IlFVSVpQT0RfUVVFU0FUTVBUX0lORiIgdmFsdWU9IkluZmluaXRpIi8+DQoJCTx1aXRleHQgbmFtZT0iV0FSTklOR01TR19ZRVNTVFJJTkciIHZhbHVlPSJTw6wiLz4NCgkJPHVpdGV4dCBuYW1lPSJXQVJOSU5HTVNHX05PU1RSSU5HIiB2YWx1ZT0iTm8iLz4NCgkJPHVpdGV4dCBuYW1lPSJXQVJOSU5HTVNHX1RJVExFU1RSSU5HIiB2YWx1ZT0iQXZ2ZXJ0ZW56YSBuYXZpZ2F6aW9uZSBxdWl6Ii8+DQoJCTx1aXRleHQgbmFtZT0iV0FSTklOR01TR19NU0dTVFJJTkciIHZhbHVlPSJPY2NvcnJlIGFuY29yYSByaXNwb25kZXJlIGFkIGFsY3VuZSBkb21hbmRlIGRlbCBxdWl6LiYjeEE7JiN4QTtTZSBmYXRlIGNsaWMgc3UgU8OsLCB1c2NpcmV0ZSBkYWwgcXVpei4gRmF0ZSBjbGljIHN1IE5vIHBlciBjb250aW51YXJlIGlsIHF1aXouIi8+DQoJCTx1aXRleHQgbmFtZT0iSU5GT1JNQVRJT05fSDI2NF9GTEFTSFBMQVlFUiIgdmFsdWU9IkxhIHZlcnNpb25lIGRpIEZsYXNoIFBsYXllciBhdHR1YWxtZW50ZSBpbnN0YWxsYXRhIG5vbiBzdXBwb3J0YSBxdWVzdG8gdmlkZW8uIEZhdGUgY2xpYyBzdWxsJ2FyZWEgZGVsIHZpZGVvIHBlciBzY2FyaWNhcmUgbCd1bHRpbWEgdmVyc2lvbmUgZGk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3N0cmEgYmFycmEgbGF0ZXJhbGUgYWkgcGFydGVjaXBhbnRpIi8+DQoJCTx1aXRleHQgbmFtZT0iTVVURSIgdmFsdWU9IkRpc2F0dGl2YSBhdWRpbyIvPg0KCQk8dWl0ZXh0IG5hbWU9IkRPQ1dSQVBfVElUTEUiIHZhbHVlPSJBbGxlZ2F0byBmaWxlIFByZXNlbnRlciIvPg0KCQk8dWl0ZXh0IG5hbWU9IkRPQ1dSQVBfTVNHIiB2YWx1ZT0iU2FsdmEgaW4gUmlzb3JzZSBkZWwgY29tcHV0ZXIiLz4NCgkJPHVpdGV4dCBuYW1lPSJET0NXUkFQX1BST01QVCIgdmFsdWU9IkNsaWMgcGVyIHNjYXJpY2FyZSIvPg0KCTwvbGFuZ3VhZ2U+DQoJPGxhbmd1YWdlIGlkPSJub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EaWEgJW4iLz4NCgkJPCEtLSBzdWJzdGl0dXRpb246ICVuID09IHNsaWRlIG51bWJlciAtLT4NCgkJPCEtLSBzdWJzdGl0dXRpb246ICV0ID09IHRvdGFsIHNsaWRlIGNvdW50IC0tPg0KCQk8dWl0ZXh0IG5hbWU9IlNDUlVCQkFSU1RBVFVTX1NMSURFSU5GTyIgdmFsdWU9IkRpYSAlbiAvICV0IHwgIi8+DQoJCTx1aXRleHQgbmFtZT0iU0NSVUJCQVJTVEFUVVNfU1RPUFBFRCIgdmFsdWU9Ikdlc3RvcHQiLz4NCgkJPHVpdGV4dCBuYW1lPSJTQ1JVQkJBUlNUQVRVU19QTEFZSU5HIiB2YWx1ZT0iQWZzcGVsZW4iLz4NCgkJPHVpdGV4dCBuYW1lPSJTQ1JVQkJBUlNUQVRVU19OT0FVRElPIiB2YWx1ZT0iR2VlbiBhdWRpbyIvPg0KCQk8dWl0ZXh0IG5hbWU9IlNDUlVCQkFSU1RBVFVTX1ZJRFBMQVlJTkciIHZhbHVlPSJWaWRlbyBhZnNwZWxlbiIvPg0KCQk8dWl0ZXh0IG5hbWU9IlNDUlVCQkFSU1RBVFVTX0xPQURJTkciIHZhbHVlPSJMYWRlbiIvPg0KCQk8dWl0ZXh0IG5hbWU9IlNDUlVCQkFSU1RBVFVTX0JVRkZFUklORyIgdmFsdWU9IkJ1ZmZlcmVuIi8+DQoJCTx1aXRleHQgbmFtZT0iU0NSVUJCQVJTVEFUVVNfUVVFU1RJT04iIHZhbHVlPSJWcmFhZyBtZXQgYW50d29vcmQiLz4NCgkJPHVpdGV4dCBuYW1lPSJTQ1JVQkJBUlNUQVRVU19SRVZJRVdRVUlaIiB2YWx1ZT0iUXVpeiBjb250cm9sZXJlbiIvPg0KCQk8IS0tIHN1YnN0aXR1dGlvbjogJW0gPT0gbWludXRlcyByZW1haW5pbmcgLS0+DQoJCTwhLS0gc3Vic3RpdHV0aW9uOiAlcyA9PSBzZWNvbmRzIHJlbWFpbmluZyAtLT4NCgkJPHVpdGV4dCBuYW1lPSJFTEFQU0VEIiB2YWx1ZT0iRXIgcmVzdGVyZW4gJW0gbWludXRlbiAlcyBzZWNvbmRlbiIvPg0KCQk8dWl0ZXh0IG5hbWU9Ik5PVEZPVU5EIiB2YWx1ZT0iTmlldHMgZ2V2b25kZW4iLz4NCgkJPHVpdGV4dCBuYW1lPSJBVFRBQ0hNRU5UUyIgdmFsdWU9IkJpamxhZ2VuIi8+DQoJCTwhLS0gc3Vic3RpdHV0aW9uOiAlcCA9PSBjdXJyZW50IHNwZWFrZXIncyB0aXRsZSAtLT4NCgkJPHVpdGV4dCBuYW1lPSJCSU9XSU5fVElUTEUiIHZhbHVlPSJCaW9ncmFmaWU6ICVwIi8+DQoJCTx1aXRleHQgbmFtZT0iQklPQlROX1RJVExFIiB2YWx1ZT0iQmlvZ3JhZmllIi8+DQoJCTx1aXRleHQgbmFtZT0iRElWSURFUkJUTl9USVRMRSIgdmFsdWU9InwiLz4NCgkJPHVpdGV4dCBuYW1lPSJDT05UQUNUQlROX1RJVExFIiB2YWx1ZT0iQ29udGFjdCIvPg0KCQk8dWl0ZXh0IG5hbWU9IlRBQl9RVUlaIiB2YWx1ZT0iUXVpeiIvPg0KCQk8dWl0ZXh0IG5hbWU9IlRBQl9PVVRMSU5FIiB2YWx1ZT0iT3ZlcnppY2h0Ii8+DQoJCTx1aXRleHQgbmFtZT0iVEFCX1RIVU1CIiB2YWx1ZT0iTWluaWF0dXVyIi8+DQoJCTx1aXRleHQgbmFtZT0iVEFCX05PVEVTIiB2YWx1ZT0iTm90aXRpZXMiLz4NCgkJPHVpdGV4dCBuYW1lPSJUQUJfU0VBUkNIIiB2YWx1ZT0iWm9la2VuIi8+DQoJCTx1aXRleHQgbmFtZT0iU0xJREVfSEVBRElORyIgdmFsdWU9IlRpdGVsIHZhbiBkaWEiLz4NCgkJPHVpdGV4dCBuYW1lPSJEVVJBVElPTl9IRUFESU5HIiB2YWx1ZT0iRHV1ciIvPg0KCQk8dWl0ZXh0IG5hbWU9IlNFQVJDSF9IRUFESU5HIiB2YWx1ZT0iWm9la2VuIG5hYXIgdGVrc3Q6Ii8+DQoJCTx1aXRleHQgbmFtZT0iVEhVTUJfSEVBRElORyIgdmFsdWU9IkRpYSIvPg0KCQk8dWl0ZXh0IG5hbWU9IlRIVU1CX0lORk8iIHZhbHVlPSJUaXRlbC9kdXVyIHZhbiBkaWEiLz4NCgkJPHVpdGV4dCBuYW1lPSJBVFRBQ0hOQU1FX0hFQURJTkciIHZhbHVlPSJCZXN0YW5kc25hYW0iLz4NCgkJPHVpdGV4dCBuYW1lPSJBVFRBQ0hTSVpFX0hFQURJTkciIHZhbHVlPSJHcm9vdHRlIi8+DQoJCTx1aXRleHQgbmFtZT0iU0xJREVfTk9URVMiIHZhbHVlPSJEaWFub3RpdGllcyIvPg0KCQk8IS0tcXVpeiBwb2QgYW5kIG1lc3NhZ2UgYm94IHRleHRzLS0+DQoJCTx1aXRleHQgbmFtZT0iUVVJWlBPRF9RVUlaX0FUVEVNUFQiIHZhbHVlPSJRdWl6cG9naW5nOiIvPg0KCQk8dWl0ZXh0IG5hbWU9IlFVSVpQT0RfUVVJWl9BVFRFTVBUX1ZBTFVFIiB2YWx1ZT0iJW4gdmFuICV0Ii8+DQoJCTx1aXRleHQgbmFtZT0iUVVJWlBPRF9RVUlaX1NDT1JFIiB2YWx1ZT0iQmVoYWFsZGUgc2NvcmU6Ii8+DQoJCTx1aXRleHQgbmFtZT0iUVVJWlBPRF9RVUlaX1BBU1NTQ09SRSIgdmFsdWU9IlZvbGRvZW5kZSBzY29yZToiLz4NCgkJPHVpdGV4dCBuYW1lPSJRVUlaUE9EX1FVSVpfTUFYU0NPUkUiIHZhbHVlPSJNYXhpbWFhbCBoYWFsYmFyZSBzY29yZToiLz4NCgkJPHVpdGV4dCBuYW1lPSJRVUlaUE9EX1FVRVNBVE1QVF9TVFIiIHZhbHVlPSJQb2dpbmc6ICVuIHZhbiAldCIvPg0KCQk8dWl0ZXh0IG5hbWU9IlFVSVpQT0RfUVVFU1RZUEVfU1RSIiB2YWx1ZT0iVHlwZTogJXMiLz4NCgkJPHVpdGV4dCBuYW1lPSJRVUlaUE9EX1FVRVNUWVBFX0dSRCIgdmFsdWU9IlRlbHQgdm9vciBzY29yZSIvPg0KCQk8dWl0ZXh0IG5hbWU9IlFVSVpQT0RfUVVFU1RZUEVfU1ZZIiB2YWx1ZT0iRW5xdcOqdGUiLz4NCgkJPHVpdGV4dCBuYW1lPSJRVUlaUE9EX1FVSVpBVE1QVF9JTkYiIHZhbHVlPSJPbmJlcGVya3QiLz4NCgkJPHVpdGV4dCBuYW1lPSJRVUlaUE9EX1FVRVNBVE1QVF9JTkYiIHZhbHVlPSJPbmJlcGVya3QiLz4NCgkJPHVpdGV4dCBuYW1lPSJXQVJOSU5HTVNHX1lFU1NUUklORyIgdmFsdWU9IkphIi8+DQoJCTx1aXRleHQgbmFtZT0iV0FSTklOR01TR19OT1NUUklORyIgdmFsdWU9Ik5lZSIvPg0KCQk8dWl0ZXh0IG5hbWU9IldBUk5JTkdNU0dfVElUTEVTVFJJTkciIHZhbHVlPSJXYWFyc2NodXdpbmcgbWV0IGJldHJla2tpbmcgdG90IHF1aXpuYXZpZ2F0aWUiLz4NCgkJPHVpdGV4dCBuYW1lPSJXQVJOSU5HTVNHX01TR1NUUklORyIgdmFsdWU9IlUgaGVidCBuaWV0IGFsbGUgdnJhZ2VuIGluIGRlemUgcXVpeiBiZWFudHdvb3JkLiYjeEE7JiN4QTtLbGlrIG9wIEphIG9tIGRlIHF1aXogYWYgdGUgc2x1aXRlbi4gS2xpayBvcCBOZWUgb20gZGUgcXVpeiB2b29ydCB0ZSB6ZXR0ZW4uIi8+DQoJCTx1aXRleHQgbmFtZT0iSU5GT1JNQVRJT05fSDI2NF9GTEFTSFBMQVlFUiIgdmFsdWU9IkRlemUgdmlkZW8gd29yZHQgbmlldCBvbmRlcnN0ZXVuZCBkb29yIGRlIHZlcnNpZSB2YW4gRmxhc2ggUGxheWVyIGRpZSBtb21lbnRlZWwgb3AgdXcgY29tcHV0ZXIgaXMgZ2XDr25zdGFsbGVlcmQuIEtsaWsgaW4gZGUgdmlkZW8gb20gZGUgbmlldXdzdGUgRmxhc2ggUGxheWVyIHRlIGRvd25sb2FkZW4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lppanBhbmVlbCBhYW4gZGVlbG5lbWVycyB3ZWVyZ2V2ZW4iLz4NCgkJPHVpdGV4dCBuYW1lPSJNVVRFIiB2YWx1ZT0iRGVtcGVuIi8+DQoJCTx1aXRleHQgbmFtZT0iRE9DV1JBUF9USVRMRSIgdmFsdWU9IlByZXNlbnRlci1iZXN0YW5kc2JpamxhZ2UiLz4NCgkJPHVpdGV4dCBuYW1lPSJET0NXUkFQX01TRyIgdmFsdWU9Ik9wc2xhYW4gaW4gRGV6ZSBjb21wdXRlciIvPg0KCQk8dWl0ZXh0IG5hbWU9IkRPQ1dSQVBfUFJPTVBUIiB2YWx1ZT0iS2xpayBvbSB0ZSBkb3dubG9hZGVuIi8+DQoJPC9sYW5ndWFnZT4NCgk8bGFuZ3VhZ2UgaWQ9ImNuIj4NCgkJPCEtLSBmb3JtYXQgZm9yIHVpZm9udCB2YWx1ZSBpcyAiZm9udCxzaXplLGlzYm9sZCxpc2l0YWxpYyxpc3NoYWRvd2VkIiAtLT4NCgkJPHVpZm9udCBuYW1lPSJGT05UX1FVSVpaSU5HIiB2YWx1ZT0i5a6L5L2TLTE4MDMwLDEwLGZhbHNlLGZhbHNlLGZhbHNlIi8+DQoJCTx1aWZvbnQgbmFtZT0iRk9OVF9TQ1JVQlNUQVRVUyIgdmFsdWU9IuWui+S9ky0xODAzMCwxMCx0cnVlLGZhbHNlLHRydWUiLz4NCgkJPHVpZm9udCBuYW1lPSJGT05UX1NDUlVCVElNRSIgdmFsdWU9IuWui+S9ky0xODAzMCwxMCxmYWxzZSxmYWxzZSx0cnVlIi8+DQoJCTx1aWZvbnQgbmFtZT0iRk9OVF9FTEFQU0VEVElNRSIgdmFsdWU9IuWui+S9ky0xODAzMCwxMCx0cnVlLGZhbHNlLHRydWUiLz4NCgkJPHVpZm9udCBuYW1lPSJGT05UX1VUSUxTTUVOVSIgdmFsdWU9IuWui+S9ky0xODAzMCwxMCx0cnVlLGZhbHNlLGZhbHNlIi8+DQoJCTx1aWZvbnQgbmFtZT0iRk9OVF9UQUJTIiB2YWx1ZT0i5a6L5L2TLTE4MDMwLDE0LHRydWUsZmFsc2UsdHJ1ZSIvPg0KCQk8dWlmb250IG5hbWU9IkZPTlRfUFJFU0VOVEFUSU9OTkFNRSIgdmFsdWU9IuWui+S9ky0xODAzMCwxNCxmYWxzZSxmYWxzZSx0cnVlIi8+DQoJCTx1aWZvbnQgbmFtZT0iRk9OVF9QUkVTRU5URVJOQU1FIiB2YWx1ZT0i5a6L5L2TLTE4MDMwLDE0LHRydWUsZmFsc2UsdHJ1ZSIvPg0KCQk8dWlmb250IG5hbWU9IkZPTlRfUFJFU0VOVEVSVElUTEUiIHZhbHVlPSLlrovkvZMtMTgwMzAsMTMsZmFsc2UsZmFsc2UsdHJ1ZSIvPg0KCQk8dWlmb250IG5hbWU9IkZPTlRfQklPQlROIiB2YWx1ZT0i5a6L5L2TLTE4MDMwLDEwLGZhbHNlLGZhbHNlLHRydWUiLz4NCgkJPHVpZm9udCBuYW1lPSJGT05UX05PVEVTIiB2YWx1ZT0i5a6L5L2TLTE4MDMwLDEyLGZhbHNlLGZhbHNlLGZhbHNlIi8+DQoJCTx1aWZvbnQgbmFtZT0iRk9OVF9PVVRMSU5FIiB2YWx1ZT0i5a6L5L2TLTE4MDMwLDEyLGZhbHNlLGZhbHNlLHRydWUiLz4NCgkJPHVpZm9udCBuYW1lPSJGT05UX1NFQVJDSCIgdmFsdWU9IuWui+S9ky0xODAzMCwxMixmYWxzZSxmYWxzZSx0cnVlIi8+DQoJCTx1aWZvbnQgbmFtZT0iRk9OVF9USFVNQiIgdmFsdWU9IuWui+S9ky0xODAzMCwxMCxmYWxzZSxmYWxzZSx0cnVlIi8+DQoJCTx1aWZvbnQgbmFtZT0iRk9OVF9CSU9XSU4iIHZhbHVlPSLlrovkvZMtMTgwMzAsMTIsZmFsc2UsZmFsc2UsZmFsc2UiLz4NCgkJPHVpZm9udCBuYW1lPSJGT05UX0xJU1RIRUFESU5HIiB2YWx1ZT0i5a6L5L2TLTE4MDMwLDEwLGZhbHNlLGZhbHNlLGZhbHNlIi8+DQoJCTx1aWZvbnQgbmFtZT0iRk9OVF9XSU5USVRMRSIgdmFsdWU9IuWui+S9ky0xODAzMCwxMCxmYWxzZSxmYWxzZSx0cnVlIi8+DQoJCTx1aWZvbnQgbmFtZT0iRk9OVF9BVFRBQ0hNRU5UUyIgdmFsdWU9IuWui+S9ky0xODAzMCwxMixmYWxzZSxmYWxzZSx0cnVlIi8+DQoJCTwhLS1xdWl6IHBvZCBhbmQgbWVzc2FnZSBib3ggdGV4dCBmb250cy0tPg0KCQk8dWlmb250IG5hbWU9IkZPTlRfTVNHQk9YX1dJTlRJVExFIiB2YWx1ZT0i5a6L5L2TLTE4MDMwLDEyLHRydWUsZmFsc2UsdHJ1ZSIvPg0KCQk8dWlmb250IG5hbWU9IkZPTlRfTVNHQk9YX01TRyIgdmFsdWU9IuWui+S9ky0xODAzMCwxMixmYWxzZSxmYWxzZSx0cnVlIi8+DQoJCTx1aWZvbnQgbmFtZT0iRk9OVF9NU0dCT1hfT1BUSU9OUyIgdmFsdWU9IuWui+S9ky0xODAzMCwxMCx0cnVlLGZhbHNlLHRydWUiLz4NCgkJPHVpZm9udCBuYW1lPSJGT05UX1FVSVpQT0RfUVVJWl9USVRMRSIgdmFsdWU9IuWui+S9ky0xODAzMCwxMix0cnVlLGZhbHNlLHRydWUiLz4NCgkJPHVpZm9udCBuYW1lPSJGT05UX1FVSVpQT0RfUVVJWl9BVFRFTVBUIiB2YWx1ZT0i5a6L5L2TLTE4MDMwLDEwLGZhbHNlLGZhbHNlLHRydWUiLz4NCgkJPHVpZm9udCBuYW1lPSJGT05UX1FVSVpQT0RfUVVJWl9BVFRFTVBUX1ZBTFVFIiB2YWx1ZT0i5a6L5L2TLTE4MDMwLDEwLHRydWUsZmFsc2UsdHJ1ZSIvPg0KCQk8dWlmb250IG5hbWU9IkZPTlRfUVVJWlBPRF9RVUVTVElPTl9TQ09SRSIgdmFsdWU9IuWui+S9ky0xODAzMCwxMCxmYWxzZSxmYWxzZSx0cnVlIi8+DQoJCTx1aWZvbnQgbmFtZT0iRk9OVF9RVUlaUE9EX1FVRVNUSU9OX1NDT1JFX1ZBTFVFIiB2YWx1ZT0i5a6L5L2TLTE4MDMwLDEwLHRydWUsZmFsc2UsdHJ1ZSIvPg0KCQk8dWlmb250IG5hbWU9IkZPTlRfUVVJWlBPRF9RVUVTVElPTl9BVFRFTVBUIiB2YWx1ZT0i5a6L5L2TLTE4MDMwLDEwLGZhbHNlLGZhbHNlLHRydWUiLz4NCgkJPHVpZm9udCBuYW1lPSJGT05UX1FVSVpQT0RfUVVFU1RJT05fQVRURU1QVF9WQUxVRSIgdmFsdWU9IuWui+S9ky0xODAzMCwxMCx0cnVlLGZhbHNlLHRydWUiLz4NCgkJPHVpZm9udCBuYW1lPSJGT05UX1FVSVpQT0RfUVVFU1RJT05fVEFHIiB2YWx1ZT0i5a6L5L2TLTE4MDMwLDEyLHRydWUsZmFsc2UsdHJ1ZSIvPg0KCQk8dWlmb250IG5hbWU9IkZPTlRfUVVJWlBPRF9RVUlaX1FVRVNUSU9OX0NPVU5UIiB2YWx1ZT0i5a6L5L2TLTE4MDMwLDEwLGZhbHNlLGZhbHNlLHRydWUiLz4NCgkJPHVpZm9udCBuYW1lPSJGT05UX1FVSVpQT0RfUVVJWl9RVUVTVElPTl9DT1VOVF9WQUxVRSIgdmFsdWU9IuWui+S9ky0xODAzMCwxMCx0cnVlLGZhbHNlLHRydWUiLz4NCgkJPHVpZm9udCBuYW1lPSJGT05UX1FVSVpQT0RfUVVJWl9RVUVTVElPTl9BVFRFTVBURUQiIHZhbHVlPSLlrovkvZMtMTgwMzAsMTAsZmFsc2UsZmFsc2UsdHJ1ZSIvPg0KCQk8dWlmb250IG5hbWU9IkZPTlRfUVVJWlBPRF9RVUlaX1FVRVNUSU9OX0FUVEVNUFRFRF9WQUxVRSIgdmFsdWU9IuWui+S9ky0xODAzMCwxMCx0cnVlLGZhbHNlLHRydWUiLz4NCgkJPHVpZm9udCBuYW1lPSJGT05UX1FVSVpQT0RfUVVJWl9TQ09SRV9UQUciIHZhbHVlPSLlrovkvZMtMTgwMzAsMTIsdHJ1ZSxmYWxzZSx0cnVlIi8+DQoJCTx1aWZvbnQgbmFtZT0iRk9OVF9RVUlaUE9EX1FVSVpfU0NPUkUiIHZhbHVlPSLlrovkvZMtMTgwMzAsMTAsZmFsc2UsZmFsc2UsdHJ1ZSIvPg0KCQk8dWlmb250IG5hbWU9IkZPTlRfUVVJWlBPRF9RVUlaX1NDT1JFX1ZBTFVFIiB2YWx1ZT0i5a6L5L2TLTE4MDMwLDEwLHRydWUsZmFsc2UsdHJ1ZSIvPg0KCQk8dWlmb250IG5hbWU9IkZPTlRfUVVJWlBPRF9RVUlaX01BWFNDT1JFIiB2YWx1ZT0i5a6L5L2TLTE4MDMwLDEwLGZhbHNlLGZhbHNlLHRydWUiLz4NCgkJPHVpZm9udCBuYW1lPSJGT05UX1FVSVpQT0RfUVVJWl9NQVhTQ09SRV9WQUxVRSIgdmFsdWU9IuWui+S9ky0xODAzMCwxMCx0cnVlLGZhbHNlLHRydWUiLz4NCgkJPHVpZm9udCBuYW1lPSJGT05UX1FVSVpQT0RfUVVJWl9QQVNTU0NPUkUiIHZhbHVlPSLlrovkvZMtMTgwMzAsMTAsZmFsc2UsZmFsc2UsdHJ1ZSIvPg0KCQk8dWlmb250IG5hbWU9IkZPTlRfUVVJWlBPRF9RVUlaX1BBU1NTQ09SRV9WQUxVRSIgdmFsdWU9IuWui+S9ky0xODAzMCwxMCx0cnVlLGZhbHNlLHRydWUiLz4NCgkJPCEtLSB1aXRleHQgLS0+DQoJCTwhLS0gc3Vic3RpdHV0aW9uOiAlbiA9PSBzbGlkZSBudW1iZXIgLS0+DQoJCTx1aXRleHQgbmFtZT0iVU5OQU1FRFNMSURFVElUTEUiIHZhbHVlPSLlubvnga/niYcgJW4iLz4NCgkJPCEtLSBzdWJzdGl0dXRpb246ICVuID09IHNsaWRlIG51bWJlciAtLT4NCgkJPCEtLSBzdWJzdGl0dXRpb246ICV0ID09IHRvdGFsIHNsaWRlIGNvdW50IC0tPg0KCQk8dWl0ZXh0IG5hbWU9IlNDUlVCQkFSU1RBVFVTX1NMSURFSU5GTyIgdmFsdWU9IuW5u+eBr+eJhyAlbiAvICV0IHwgIi8+DQoJCTx1aXRleHQgbmFtZT0iU0NSVUJCQVJTVEFUVVNfU1RPUFBFRCIgdmFsdWU9IuW3suWBnOatoiIvPg0KCQk8dWl0ZXh0IG5hbWU9IlNDUlVCQkFSU1RBVFVTX1BMQVlJTkciIHZhbHVlPSLmraPlnKjmkq3mlL4iLz4NCgkJPHVpdGV4dCBuYW1lPSJTQ1JVQkJBUlNUQVRVU19OT0FVRElPIiB2YWx1ZT0i5peg6Z+z6aKRIi8+DQoJCTx1aXRleHQgbmFtZT0iU0NSVUJCQVJTVEFUVVNfVklEUExBWUlORyIgdmFsdWU9IuinhumikeaSreaUviIvPg0KCQk8dWl0ZXh0IG5hbWU9IlNDUlVCQkFSU1RBVFVTX0xPQURJTkciIHZhbHVlPSLmraPlnKjovb3lhaUiLz4NCgkJPHVpdGV4dCBuYW1lPSJTQ1JVQkJBUlNUQVRVU19CVUZGRVJJTkciIHZhbHVlPSLmraPlnKjov5vooYznvJPlhrLlpITnkIYiLz4NCgkJPHVpdGV4dCBuYW1lPSJTQ1JVQkJBUlNUQVRVU19RVUVTVElPTiIgdmFsdWU9IuWbnuetlOmXrumimCIvPg0KCQk8dWl0ZXh0IG5hbWU9IlNDUlVCQkFSU1RBVFVTX1JFVklFV1FVSVoiIHZhbHVlPSLmraPlnKjlrqHpmIXmtYvpqowiLz4NCgkJPCEtLSBzdWJzdGl0dXRpb246ICVtID09IG1pbnV0ZXMgcmVtYWluaW5nIC0tPg0KCQk8IS0tIHN1YnN0aXR1dGlvbjogJXMgPT0gc2Vjb25kcyByZW1haW5pbmcgLS0+DQoJCTx1aXRleHQgbmFtZT0iRUxBUFNFRCIgdmFsdWU9IuWJqeS9mSAlbSDliIbpkp8gJXMg56eSIi8+DQoJCTx1aXRleHQgbmFtZT0iTk9URk9VTkQiIHZhbHVlPSLmnKrmib7liLDku7vkvZXlhoXlrrkiLz4NCgkJPHVpdGV4dCBuYW1lPSJBVFRBQ0hNRU5UUyIgdmFsdWU9IumZhOS7tiIvPg0KCQk8IS0tIHN1YnN0aXR1dGlvbjogJXAgPT0gY3VycmVudCBzcGVha2VyJ3MgdGl0bGUgLS0+DQoJCTx1aXRleHQgbmFtZT0iQklPV0lOX1RJVExFIiB2YWx1ZT0i5Liq5Lq6566A5LuLOiAlcCIvPg0KCQk8dWl0ZXh0IG5hbWU9IkJJT0JUTl9USVRMRSIgdmFsdWU9IuS4quS6uueugOS7iyIvPg0KCQk8dWl0ZXh0IG5hbWU9IkRJVklERVJCVE5fVElUTEUiIHZhbHVlPSJ8Ii8+DQoJCTx1aXRleHQgbmFtZT0iQ09OVEFDVEJUTl9USVRMRSIgdmFsdWU9IuiBlOezu+aWueW8jyIvPg0KCQk8dWl0ZXh0IG5hbWU9IlRBQl9RVUlaIiB2YWx1ZT0i5rWL6aqMIi8+DQoJCTx1aXRleHQgbmFtZT0iVEFCX09VVExJTkUiIHZhbHVlPSLlpKfnurIiLz4NCgkJPHVpdGV4dCBuYW1lPSJUQUJfVEhVTUIiIHZhbHVlPSLnvKnnlaXlm74iLz4NCgkJPHVpdGV4dCBuYW1lPSJUQUJfTk9URVMiIHZhbHVlPSLlpIfms6giLz4NCgkJPHVpdGV4dCBuYW1lPSJUQUJfU0VBUkNIIiB2YWx1ZT0i5pCc57SiIi8+DQoJCTx1aXRleHQgbmFtZT0iU0xJREVfSEVBRElORyIgdmFsdWU9IuW5u+eBr+eJh+agh+mimCIvPg0KCQk8dWl0ZXh0IG5hbWU9IkRVUkFUSU9OX0hFQURJTkciIHZhbHVlPSLmjIHnu63ml7bpl7QiLz4NCgkJPHVpdGV4dCBuYW1lPSJTRUFSQ0hfSEVBRElORyIgdmFsdWU9IuaQnOe0ouaWh+acrDoiLz4NCgkJPHVpdGV4dCBuYW1lPSJUSFVNQl9IRUFESU5HIiB2YWx1ZT0i5bm754Gv54mHIi8+DQoJCTx1aXRleHQgbmFtZT0iVEhVTUJfSU5GTyIgdmFsdWU9IuW5u+eBr+eJh+agh+mimC/mjIHnu63ml7bpl7QiLz4NCgkJPHVpdGV4dCBuYW1lPSJBVFRBQ0hOQU1FX0hFQURJTkciIHZhbHVlPSLmlofku7blkI0iLz4NCgkJPHVpdGV4dCBuYW1lPSJBVFRBQ0hTSVpFX0hFQURJTkciIHZhbHVlPSLlpKflsI8iLz4NCgkJPHVpdGV4dCBuYW1lPSJTTElERV9OT1RFUyIgdmFsdWU9IuW5u+eBr+eJh+Wkh+azqCIvPg0KCQk8IS0tcXVpeiBwb2QgYW5kIG1lc3NhZ2UgYm94IHRleHRzLS0+DQoJCTx1aXRleHQgbmFtZT0iUVVJWlBPRF9RVUlaX0FUVEVNUFQiIHZhbHVlPSLmtYvpqozlsJ3or5XmrKHmlbA6Ii8+DQoJCTx1aXRleHQgbmFtZT0iUVVJWlBPRF9RVUlaX0FUVEVNUFRfVkFMVUUiIHZhbHVlPSLnrKwgJW4g5qyh77yM5YWxICV0IOasoSIvPg0KCQk8dWl0ZXh0IG5hbWU9IlFVSVpQT0RfUVVJWl9TQ09SRSIgdmFsdWU9IuW+l+WIhjoiLz4NCgkJPHVpdGV4dCBuYW1lPSJRVUlaUE9EX1FVSVpfUEFTU1NDT1JFIiB2YWx1ZT0i5Y+K5qC85YiG5pWwOiIvPg0KCQk8dWl0ZXh0IG5hbWU9IlFVSVpQT0RfUVVJWl9NQVhTQ09SRSIgdmFsdWU9IuacgOmrmOWIhuaVsDoiLz4NCgkJPHVpdGV4dCBuYW1lPSJRVUlaUE9EX1FVRVNBVE1QVF9TVFIiIHZhbHVlPSLlsJ3or5XmrKHmlbA6IOesrCAlbiDmrKHvvIzlhbEgJXQg5qyhIi8+DQoJCTx1aXRleHQgbmFtZT0iUVVJWlBPRF9RVUVTVFlQRV9TVFIiIHZhbHVlPSLnsbvlnos6ICVzIi8+DQoJCTx1aXRleHQgbmFtZT0iUVVJWlBPRF9RVUVTVFlQRV9HUkQiIHZhbHVlPSLor4TnuqciLz4NCgkJPHVpdGV4dCBuYW1lPSJRVUlaUE9EX1FVRVNUWVBFX1NWWSIgdmFsdWU9Iuiwg+afpSIvPg0KCQk8dWl0ZXh0IG5hbWU9IlFVSVpQT0RfUVVJWkFUTVBUX0lORiIgdmFsdWU9IuaXoOmZkCIvPg0KCQk8dWl0ZXh0IG5hbWU9IlFVSVpQT0RfUVVFU0FUTVBUX0lORiIgdmFsdWU9IuaXoOmZkCIvPg0KCQk8dWl0ZXh0IG5hbWU9IldBUk5JTkdNU0dfWUVTU1RSSU5HIiB2YWx1ZT0i5pivIi8+DQoJCTx1aXRleHQgbmFtZT0iV0FSTklOR01TR19OT1NUUklORyIgdmFsdWU9IuWQpiIvPg0KCQk8dWl0ZXh0IG5hbWU9IldBUk5JTkdNU0dfVElUTEVTVFJJTkciIHZhbHVlPSLmtYvpqozlr7zoiKrorablkYoiLz4NCgkJPHVpdGV4dCBuYW1lPSJXQVJOSU5HTVNHX01TR1NUUklORyIgdmFsdWU9IuatpOa1i+mqjOS4reacieacquWwneivleS9nOetlOeahOmXrumimOOAgiYjeEE7JiN4QTvljZXlh7vigJzmmK/igJ3pgIDlh7rmraTmtYvpqozjgILljZXlh7vigJzlkKbigJ3nu6fnu63mtYvpqozjgIIiLz4NCgkJPHVpdGV4dCBuYW1lPSJJTkZPUk1BVElPTl9IMjY0X0ZMQVNIUExBWUVSIiB2YWx1ZT0i5b2T5YmN5a6J6KOF5Zyo5oKo55qE6K6h566X5py65LiK55qEIEZsYXNoIFBsYXllciDniYjmnKzkuI3mlK/mjIHor6Xop4bpopHjgILljZXlh7vop4bpopHljLrln5/kuIvovb3mnIDmlrDniYjmnKznmoQgRmxhc2ggUGxheWVy44CC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uWQkeWPguWKoOiAheaYvuekuuaPkOimgeagjyIvPg0KCQk8dWl0ZXh0IG5hbWU9Ik1VVEUiIHZhbHVlPSLpnZnpn7MiLz4NCgkJPHVpdGV4dCBuYW1lPSJET0NXUkFQX1RJVExFIiB2YWx1ZT0iUHJlc2VudGVyIOaWh+S7tumZhOS7tiIvPg0KCQk8dWl0ZXh0IG5hbWU9IkRPQ1dSQVBfTVNHIiB2YWx1ZT0i5L+d5a2Y5Yiw5oiR55qE6K6h566X5py6Ii8+DQoJCTx1aXRleHQgbmFtZT0iRE9DV1JBUF9QUk9NUFQiIHZhbHVlPSLljZXlh7vku6XkuIvovb0iLz4NCgk8L2xhbmd1YWdlPg0KCTxsYW5ndWFnZSBpZD0idH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U2xheXQgJW4iLz4NCgkJPCEtLSBzdWJzdGl0dXRpb246ICVuID09IHNsaWRlIG51bWJlciAtLT4NCgkJPCEtLSBzdWJzdGl0dXRpb246ICV0ID09IHRvdGFsIHNsaWRlIGNvdW50IC0tPg0KCQk8dWl0ZXh0IG5hbWU9IlNDUlVCQkFSU1RBVFVTX1NMSURFSU5GTyIgdmFsdWU9IlNsYXl0ICVuIC8gJXQgfCAiLz4NCgkJPHVpdGV4dCBuYW1lPSJTQ1JVQkJBUlNUQVRVU19TVE9QUEVEIiB2YWx1ZT0iRHVyZHVydWxkdSIvPg0KCQk8dWl0ZXh0IG5hbWU9IlNDUlVCQkFSU1RBVFVTX1BMQVlJTkciIHZhbHVlPSJPeW5hdMSxbMSxeW9yIi8+DQoJCTx1aXRleHQgbmFtZT0iU0NSVUJCQVJTVEFUVVNfTk9BVURJTyIgdmFsdWU9IlNlcyBZb2siLz4NCgkJPHVpdGV4dCBuYW1lPSJTQ1JVQkJBUlNUQVRVU19WSURQTEFZSU5HIiB2YWx1ZT0iVmlkZW8gT3luYXTEsWzEsXlvciIvPg0KCQk8dWl0ZXh0IG5hbWU9IlNDUlVCQkFSU1RBVFVTX0xPQURJTkciIHZhbHVlPSJZw7xrbGVuaXlvciIvPg0KCQk8dWl0ZXh0IG5hbWU9IlNDUlVCQkFSU1RBVFVTX0JVRkZFUklORyIgdmFsdWU9IkFyYWJlbGxlxJ9lIEFsxLFuxLF5b3IiLz4NCgkJPHVpdGV4dCBuYW1lPSJTQ1JVQkJBUlNUQVRVU19RVUVTVElPTiIgdmFsdWU9IlNvcnV5dSBZYW7EsXRsYSIvPg0KCQk8dWl0ZXh0IG5hbWU9IlNDUlVCQkFSU1RBVFVTX1JFVklFV1FVSVoiIHZhbHVlPSJTxLFuYXYgxLBuY2VsZW5peW9yIi8+DQoJCTwhLS0gc3Vic3RpdHV0aW9uOiAlbSA9PSBtaW51dGVzIHJlbWFpbmluZyAtLT4NCgkJPCEtLSBzdWJzdGl0dXRpb246ICVzID09IHNlY29uZHMgcmVtYWluaW5nIC0tPg0KCQk8dWl0ZXh0IG5hbWU9IkVMQVBTRUQiIHZhbHVlPSIlbSBEYWtpa2EgJXMgU2FuaXllIEthbGTEsSIvPg0KCQk8dWl0ZXh0IG5hbWU9Ik5PVEZPVU5EIiB2YWx1ZT0iSGVyaGFuZ2kgQmlyIMWeZXkgQnVsdW5tYWTEsSIvPg0KCQk8dWl0ZXh0IG5hbWU9IkFUVEFDSE1FTlRTIiB2YWx1ZT0iRWtsZXI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LEsHJ0aWJhdCIvPg0KCQk8dWl0ZXh0IG5hbWU9IlRBQl9RVUlaIiB2YWx1ZT0iU8SxbmF2Ii8+DQoJCTx1aXRleHQgbmFtZT0iVEFCX09VVExJTkUiIHZhbHVlPSJBbmEgSGF0Ii8+DQoJCTx1aXRleHQgbmFtZT0iVEFCX1RIVU1CIiB2YWx1ZT0iUmVzaW0iLz4NCgkJPHVpdGV4dCBuYW1lPSJUQUJfTk9URVMiIHZhbHVlPSJOb3RsYXIiLz4NCgkJPHVpdGV4dCBuYW1lPSJUQUJfU0VBUkNIIiB2YWx1ZT0iQXJhIi8+DQoJCTx1aXRleHQgbmFtZT0iU0xJREVfSEVBRElORyIgdmFsdWU9IlNsYXl0IEJhxZ9sxLHEn8SxIi8+DQoJCTx1aXRleHQgbmFtZT0iRFVSQVRJT05fSEVBRElORyIgdmFsdWU9IlPDvHJlIi8+DQoJCTx1aXRleHQgbmFtZT0iU0VBUkNIX0hFQURJTkciIHZhbHVlPSJNZXRuaSBhcmE6Ii8+DQoJCTx1aXRleHQgbmFtZT0iVEhVTUJfSEVBRElORyIgdmFsdWU9IlNsYXl0Ii8+DQoJCTx1aXRleHQgbmFtZT0iVEhVTUJfSU5GTyIgdmFsdWU9IlNsYXl0IEJhxZ9sxLHEn8SxL1PDvHJlc2kiLz4NCgkJPHVpdGV4dCBuYW1lPSJBVFRBQ0hOQU1FX0hFQURJTkciIHZhbHVlPSJEb3N5YSBBZMSxIi8+DQoJCTx1aXRleHQgbmFtZT0iQVRUQUNIU0laRV9IRUFESU5HIiB2YWx1ZT0iQm95dXQiLz4NCgkJPHVpdGV4dCBuYW1lPSJTTElERV9OT1RFUyIgdmFsdWU9IlNsYXl0IE5vdGxhcsSxIi8+DQoJCTwhLS1xdWl6IHBvZCBhbmQgbWVzc2FnZSBib3ggdGV4dHMtLT4NCgkJPHVpdGV4dCBuYW1lPSJRVUlaUE9EX1FVSVpfQVRURU1QVCIgdmFsdWU9IlPEsW5hdiBEZW5lbWVzaToiLz4NCgkJPHVpdGV4dCBuYW1lPSJRVUlaUE9EX1FVSVpfQVRURU1QVF9WQUxVRSIgdmFsdWU9IiVuLyV0Ii8+DQoJCTx1aXRleHQgbmFtZT0iUVVJWlBPRF9RVUlaX1NDT1JFIiB2YWx1ZT0iUHVhbjoiLz4NCgkJPHVpdGV4dCBuYW1lPSJRVUlaUE9EX1FVSVpfUEFTU1NDT1JFIiB2YWx1ZT0iR2XDp21lIFB1YW7EsToiLz4NCgkJPHVpdGV4dCBuYW1lPSJRVUlaUE9EX1FVSVpfTUFYU0NPUkUiIHZhbHVlPSJNYWtzaW11bSBQdWFuOiIvPg0KCQk8dWl0ZXh0IG5hbWU9IlFVSVpQT0RfUVVFU0FUTVBUX1NUUiIgdmFsdWU9IkRlbmVtZTogJW4vJXQiLz4NCgkJPHVpdGV4dCBuYW1lPSJRVUlaUE9EX1FVRVNUWVBFX1NUUiIgdmFsdWU9IlTDvHI6ICVzIi8+DQoJCTx1aXRleHQgbmFtZT0iUVVJWlBPRF9RVUVTVFlQRV9HUkQiIHZhbHVlPSJCYXNhbWFrbMSxIi8+DQoJCTx1aXRleHQgbmFtZT0iUVVJWlBPRF9RVUVTVFlQRV9TVlkiIHZhbHVlPSJBbmtldCIvPg0KCQk8dWl0ZXh0IG5hbWU9IlFVSVpQT0RfUVVJWkFUTVBUX0lORiIgdmFsdWU9IlPEsW7EsXJzxLF6Ii8+DQoJCTx1aXRleHQgbmFtZT0iUVVJWlBPRF9RVUVTQVRNUFRfSU5GIiB2YWx1ZT0iU8SxbsSxcnPEsXoiLz4NCgkJPHVpdGV4dCBuYW1lPSJXQVJOSU5HTVNHX1lFU1NUUklORyIgdmFsdWU9IkV2ZXQiLz4NCgkJPHVpdGV4dCBuYW1lPSJXQVJOSU5HTVNHX05PU1RSSU5HIiB2YWx1ZT0iSGF5xLFyIi8+DQoJCTx1aXRleHQgbmFtZT0iV0FSTklOR01TR19USVRMRVNUUklORyIgdmFsdWU9IlPEsW5hdiBHZXppbm1lIFV5YXLEsXPEsSIvPg0KCQk8dWl0ZXh0IG5hbWU9IldBUk5JTkdNU0dfTVNHU1RSSU5HIiB2YWx1ZT0iQnUgU8SxbmF2ZGEgZGVuZW5tZW1pxZ8gc29ydWxhciB2YXIuJiN4QTsmI3hBO0V2ZXQgc2XDp2VuZcSfaW5pIHTEsWtsYXTEsXJzYW7EsXogU8SxbmF2ZGFuIMOnxLFrYWNha3PEsW7EsXouIFPEsW5hdmEgZGV2YW0gZXRtZWsgacOnaW4gSGF5xLFyIHNlw6dlbmXEn2luaSB0xLFrbGF0xLFuLiIvPg0KCQk8dWl0ZXh0IG5hbWU9IklORk9STUFUSU9OX0gyNjRfRkxBU0hQTEFZRVIiIHZhbHVlPSJCaWxnaXNheWFyxLFuxLF6YSB5w7xrbMO8IG9sYW4gZ2XDp2VybGkgRmxhc2ggUGxheWVyIHPDvHLDvG3DvCBidSB2aWRlb3l1IGRlc3Rla2xlbWl5b3IuIEVuIHNvbiBGbGFzaCBQbGF5ZXIgc8O8csO8bcO8bsO8IGluZGlybWVrIGnDp2luIHZpZGVvIGFsYW7EsW7EsSB0xLFrbGF0xLFu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LYXTEsWzEsW1jxLFsYXJhIGtlbmFyIMOndWJ1xJ91bnUgZ8O2c3RlciIvPg0KCQk8dWl0ZXh0IG5hbWU9Ik1VVEUiIHZhbHVlPSJTZXNzaXoiLz4NCgkJPHVpdGV4dCBuYW1lPSJET0NXUkFQX1RJVExFIiB2YWx1ZT0iUHJlc2VudGVyIERvc3lhIEVraSIvPg0KCQk8dWl0ZXh0IG5hbWU9IkRPQ1dSQVBfTVNHIiB2YWx1ZT0iQmlsZ2lzYXlhcsSxbWEgS2F5ZGV0Ii8+DQoJCTx1aXRleHQgbmFtZT0iRE9DV1JBUF9QUk9NUFQiIHZhbHVlPSLEsG5kaXJtZWsgacOnaW4gVMSxa2xhdMSxbiIvPg0KCTwvbGFuZ3VhZ2U+DQoJPGxhbmd1YWdlIGlkPSJydS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LQodC70LDQudC0ICVuIi8+DQoJCTwhLS0gc3Vic3RpdHV0aW9uOiAlbiA9PSBzbGlkZSBudW1iZXIgLS0+DQoJCTwhLS0gc3Vic3RpdHV0aW9uOiAldCA9PSB0b3RhbCBzbGlkZSBjb3VudCAtLT4NCgkJPHVpdGV4dCBuYW1lPSJTQ1JVQkJBUlNUQVRVU19TTElERUlORk8iIHZhbHVlPSLQodC70LDQudC0ICVuIC8gJXQgfCAiLz4NCgkJPHVpdGV4dCBuYW1lPSJTQ1JVQkJBUlNUQVRVU19TVE9QUEVEIiB2YWx1ZT0i0J7RgdGC0LDQvdC+0LLQu9C10L3QviIvPg0KCQk8dWl0ZXh0IG5hbWU9IlNDUlVCQkFSU1RBVFVTX1BMQVlJTkciIHZhbHVlPSLQktC+0YHQv9GA0L7QuNC30LLQtdC00LXQvdC40LUiLz4NCgkJPHVpdGV4dCBuYW1lPSJTQ1JVQkJBUlNUQVRVU19OT0FVRElPIiB2YWx1ZT0i0J3QtdGCINCw0YPQtNC40L4iLz4NCgkJPHVpdGV4dCBuYW1lPSJTQ1JVQkJBUlNUQVRVU19WSURQTEFZSU5HIiB2YWx1ZT0i0JLQvtGB0L/RgNC+0LjQt9Cy0LXQtNC10L3QuNC1INCy0LjQtNC10L4iLz4NCgkJPHVpdGV4dCBuYW1lPSJTQ1JVQkJBUlNUQVRVU19MT0FESU5HIiB2YWx1ZT0i0JfQsNCz0YDRg9C30LrQsCIvPg0KCQk8dWl0ZXh0IG5hbWU9IlNDUlVCQkFSU1RBVFVTX0JVRkZFUklORyIgdmFsdWU9ItCR0YPRhNC10YDQuNC30LDRhtC40Y8iLz4NCgkJPHVpdGV4dCBuYW1lPSJTQ1JVQkJBUlNUQVRVU19RVUVTVElPTiIgdmFsdWU9ItCe0YLQstC10YIg0L3QsCDQstC+0L/RgNC+0YEiLz4NCgkJPHVpdGV4dCBuYW1lPSJTQ1JVQkJBUlNUQVRVU19SRVZJRVdRVUlaIiB2YWx1ZT0i0J7QsdC30L7RgCDQvtC/0YDQvtGB0LAiLz4NCgkJPCEtLSBzdWJzdGl0dXRpb246ICVtID09IG1pbnV0ZXMgcmVtYWluaW5nIC0tPg0KCQk8IS0tIHN1YnN0aXR1dGlvbjogJXMgPT0gc2Vjb25kcyByZW1haW5pbmcgLS0+DQoJCTx1aXRleHQgbmFtZT0iRUxBUFNFRCIgdmFsdWU9ItCe0YHRgtCw0LvQvtGB0YwgJW0g0LzQuNC9LiAlcyDRgSIvPg0KCQk8dWl0ZXh0IG5hbWU9Ik5PVEZPVU5EIiB2YWx1ZT0i0J3QuNGH0LXQs9C+INC90LUg0L3QsNC50LTQtdC90L4iLz4NCgkJPHVpdGV4dCBuYW1lPSJBVFRBQ0hNRU5UUyIgdmFsdWU9ItCS0LvQvtC20LXQvdC40Y8iLz4NCgkJPCEtLSBzdWJzdGl0dXRpb246ICVwID09IGN1cnJlbnQgc3BlYWtlcidzIHRpdGxlIC0tPg0KCQk8dWl0ZXh0IG5hbWU9IkJJT1dJTl9USVRMRSIgdmFsdWU9ItCR0LjQvtCz0YDQsNGE0LjRjzogJXAiLz4NCgkJPHVpdGV4dCBuYW1lPSJCSU9CVE5fVElUTEUiIHZhbHVlPSLQkdC40L7Qs9GA0LDRhNC40Y8iLz4NCgkJPHVpdGV4dCBuYW1lPSJESVZJREVSQlROX1RJVExFIiB2YWx1ZT0ifCIvPg0KCQk8dWl0ZXh0IG5hbWU9IkNPTlRBQ1RCVE5fVElUTEUiIHZhbHVlPSLQmtC+0L3RgtCw0LrRgiIvPg0KCQk8dWl0ZXh0IG5hbWU9IlRBQl9RVUlaIiB2YWx1ZT0i0J7Qv9GA0L7RgSIvPg0KCQk8dWl0ZXh0IG5hbWU9IlRBQl9PVVRMSU5FIiB2YWx1ZT0i0KHRhdC10LzQsCIvPg0KCQk8dWl0ZXh0IG5hbWU9IlRBQl9USFVNQiIgdmFsdWU9ItCR0LXQs9GD0L3QvtC6Ii8+DQoJCTx1aXRleHQgbmFtZT0iVEFCX05PVEVTIiB2YWx1ZT0i0JfQsNC80LXRgtC60LgiLz4NCgkJPHVpdGV4dCBuYW1lPSJUQUJfU0VBUkNIIiB2YWx1ZT0i0J/QvtC40YHQuiIvPg0KCQk8dWl0ZXh0IG5hbWU9IlNMSURFX0hFQURJTkciIHZhbHVlPSLQl9Cw0LPQvtC70L7QstC+0Log0YHQu9Cw0LnQtNCwIi8+DQoJCTx1aXRleHQgbmFtZT0iRFVSQVRJT05fSEVBRElORyIgdmFsdWU9ItCU0LvQuNGCLdGB0YLRjCIvPg0KCQk8dWl0ZXh0IG5hbWU9IlNFQVJDSF9IRUFESU5HIiB2YWx1ZT0i0J/QvtC40YHQuiDRgtC10LrRgdGC0LA6Ii8+DQoJCTx1aXRleHQgbmFtZT0iVEhVTUJfSEVBRElORyIgdmFsdWU9ItCh0LvQsNC50LQiLz4NCgkJPHVpdGV4dCBuYW1lPSJUSFVNQl9JTkZPIiB2YWx1ZT0i0J3QsNC30LLQsNC90LjQtS/QtNC70LjRgi3QvdC+0YHRgtGMIi8+DQoJCTx1aXRleHQgbmFtZT0iQVRUQUNITkFNRV9IRUFESU5HIiB2YWx1ZT0i0JjQvNGPINGE0LDQudC70LAiLz4NCgkJPHVpdGV4dCBuYW1lPSJBVFRBQ0hTSVpFX0hFQURJTkciIHZhbHVlPSLQoNCw0LfQvNC10YAiLz4NCgkJPHVpdGV4dCBuYW1lPSJTTElERV9OT1RFUyIgdmFsdWU9ItCX0LDQvNC10YLQutC4INC6INGB0LvQsNC50LTRgyIvPg0KCQk8IS0tcXVpeiBwb2QgYW5kIG1lc3NhZ2UgYm94IHRleHRzLS0+DQoJCTx1aXRleHQgbmFtZT0iUVVJWlBPRF9RVUlaX0FUVEVNUFQiIHZhbHVlPSLQn9C+0L/Ri9GC0LrQsCDQv9GA0L7QudGC0Lgg0L7Qv9GA0L7RgToiLz4NCgkJPHVpdGV4dCBuYW1lPSJRVUlaUE9EX1FVSVpfQVRURU1QVF9WQUxVRSIgdmFsdWU9IiVuINC40LcgJXQiLz4NCgkJPHVpdGV4dCBuYW1lPSJRVUlaUE9EX1FVSVpfU0NPUkUiIHZhbHVlPSLQndCw0LHRgNCw0L3QviDQsdCw0LvQu9C+0LI6Ii8+DQoJCTx1aXRleHQgbmFtZT0iUVVJWlBPRF9RVUlaX1BBU1NTQ09SRSIgdmFsdWU9ItCf0YDQvtGF0L7QtNC90L7QuSDRgNC10LfRg9C70YzRgtCw0YI6Ii8+DQoJCTx1aXRleHQgbmFtZT0iUVVJWlBPRF9RVUlaX01BWFNDT1JFIiB2YWx1ZT0i0JzQsNC60YHQuNC80LDQu9GM0L3Ri9C5INGA0LXQt9GD0LvRjNGC0LDRgjoiLz4NCgkJPHVpdGV4dCBuYW1lPSJRVUlaUE9EX1FVRVNBVE1QVF9TVFIiIHZhbHVlPSLQn9C+0L/Ri9GC0LrQsDogJW4g0LjQtyAldCIvPg0KCQk8dWl0ZXh0IG5hbWU9IlFVSVpQT0RfUVVFU1RZUEVfU1RSIiB2YWx1ZT0i0KLQuNC/OiAlcyIvPg0KCQk8dWl0ZXh0IG5hbWU9IlFVSVpQT0RfUVVFU1RZUEVfR1JEIiB2YWx1ZT0i0KEg0L7RhtC10L3QutC+0LkiLz4NCgkJPHVpdGV4dCBuYW1lPSJRVUlaUE9EX1FVRVNUWVBFX1NWWSIgdmFsdWU9ItCe0LHQt9C+0YAiLz4NCgkJPHVpdGV4dCBuYW1lPSJRVUlaUE9EX1FVSVpBVE1QVF9JTkYiIHZhbHVlPSLQkdC+0LvRjNGI0L7QtSDRh9C40YHQu9C+Ii8+DQoJCTx1aXRleHQgbmFtZT0iUVVJWlBPRF9RVUVTQVRNUFRfSU5GIiB2YWx1ZT0i0JHQvtC70YzRiNC+0LUg0YfQuNGB0LvQviIvPg0KCQk8dWl0ZXh0IG5hbWU9IldBUk5JTkdNU0dfWUVTU1RSSU5HIiB2YWx1ZT0i0JTQsCIvPg0KCQk8dWl0ZXh0IG5hbWU9IldBUk5JTkdNU0dfTk9TVFJJTkciIHZhbHVlPSLQndC10YIiLz4NCgkJPHVpdGV4dCBuYW1lPSJXQVJOSU5HTVNHX1RJVExFU1RSSU5HIiB2YWx1ZT0i0J/RgNC10LTRg9C/0YDQtdC20LTQtdC90LjQtSDQviDQvdCw0LLQuNCz0LDRhtC40Lgg0LIg0L7Qv9GA0L7RgdC1Ii8+DQoJCTx1aXRleHQgbmFtZT0iV0FSTklOR01TR19NU0dTVFJJTkciIHZhbHVlPSLQkiDQvtC/0YDQvtGB0LUg0L7RgdGC0LDQu9C40YHRjCDQvdC10L7RgtCy0LXRh9C10L3QvdGL0LUg0LLQvtC/0YDQvtGB0Ysu0J3QsNC20LDRgtC40LUg0LrQvdC+0L/QutC4ICZxdW90O9CU0LAmcXVvdDsg0L/RgNC40LLQtdC00LXRgiDQuiDQt9Cw0LrRgNGL0YLQuNGOINC+0L/RgNC+0YHQsC4g0J3QsNC20LDRgtC40LUg0LrQvdC+0L/QutC4ICZxdW90O9Cd0LXRgiZxdW90OyDQv9GA0L7QtNC+0LvQttC40YIg0L7Qv9GA0L7RgS4iLz4NCgkJPHVpdGV4dCBuYW1lPSJJTkZPUk1BVElPTl9IMjY0X0ZMQVNIUExBWUVSIiB2YWx1ZT0i0KLQtdC60YPRidCw0Y8g0LLQtdGA0YHQuNGPINC/0YDQvtC40LPRgNGL0LLQsNGC0LXQu9GPIEZsYXNoIFBsYXllciwg0YPRgdGC0LDQvdC+0LLQu9C10L3QvdCw0Y8g0L3QsCDRjdGC0L7QvCDQutC+0LzQv9GM0Y7RgtC10YDQtSwg0L3QtSDQv9C+0LTQtNC10YDQttC40LLQsNC10YIg0Y3RgtC+INCy0LjQtNC10L4uINCp0LXQu9C60L3QuNGC0LUg0LIg0L7QsdC70LDRgdGC0Lgg0LLQuNC00LXQviwg0YfRgtC+0LHRiyDQt9Cw0LPRgNGD0LfQuNGC0Ywg0L/QvtGB0LvQtdC00L3RjtGOINCy0LXRgNGB0LjRjiDQv9GA0L7QuNCz0YDRi9Cy0LDRgtC10LvRjy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tCf0L7QutCw0LfRi9Cy0LDRgtGMINCy0YDQtdC30LrRgyDRg9GH0LDRgdGC0L3QuNC60LDQvCIvPg0KCQk8dWl0ZXh0IG5hbWU9Ik1VVEUiIHZhbHVlPSLQntGC0LrQu9GO0YfQuNGC0Ywg0LfQstGD0LoiLz4NCgkJPHVpdGV4dCBuYW1lPSJET0NXUkFQX1RJVExFIiB2YWx1ZT0i0JLQu9C+0LbQtdC90LjQtSDQsiDRhNCw0LnQuyBBZG9iZSBQcmVzZW50ZXIiLz4NCgkJPHVpdGV4dCBuYW1lPSJET0NXUkFQX01TRyIgdmFsdWU9ItCh0L7RhdGA0LDQvdC40YLRjCDQsiDQv9Cw0L/QutGDICZxdW90O9Cc0L7QuSDQutC+0LzQv9GM0Y7RgtC10YAmcXVvdDsiLz4NCgkJPHVpdGV4dCBuYW1lPSJET0NXUkFQX1BST01QVCIgdmFsdWU9ItCp0LXQu9C60L3Rg9GC0Ywg0LTQu9GPINC30LDQs9GA0YPQt9C60LgiLz4NCgk8L2xhbmd1YWdlPg0KPC9jb25maWd1cmF0aW9uPg0K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0&quot;/&gt;&lt;lineCharCount val=&quot;8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3&quot;/&gt;&lt;/TableIndex&gt;&lt;/ShapeText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33&quot;/&gt;&lt;lineCharCount val=&quot;13&quot;/&gt;&lt;lineCharCount val=&quot;12&quot;/&gt;&lt;lineCharCount val=&quot;13&quot;/&gt;&lt;lineCharCount val=&quot;11&quot;/&gt;&lt;/TableIndex&gt;&lt;/ShapeText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6&quot;/&gt;&lt;lineCharCount val=&quot;1&quot;/&gt;&lt;lineCharCount val=&quot;1&quot;/&gt;&lt;lineCharCount val=&quot;1&quot;/&gt;&lt;lineCharCount val=&quot;1&quot;/&gt;&lt;lineCharCount val=&quot;1&quot;/&gt;&lt;lineCharCount val=&quot;1&quot;/&gt;&lt;/TableIndex&gt;&lt;/ShapeText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0&quot;/&gt;&lt;lineCharCount val=&quot;8&quot;/&gt;&lt;/TableIndex&gt;&lt;/ShapeText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1&quot;/&gt;&lt;lineCharCount val=&quot;19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33&quot;/&gt;&lt;lineCharCount val=&quot;13&quot;/&gt;&lt;lineCharCount val=&quot;11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3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30&quot;/&gt;&lt;lineCharCount val=&quot;5&quot;/&gt;&lt;/TableIndex&gt;&lt;/ShapeTextInfo&gt;"/>
</p:tagLst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5000 and Evolutionary Acquisi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5000 and Evolutionary Acquisi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514600" marR="0" indent="-2514600" algn="l" defTabSz="914400" rtl="0" eaLnBrk="0" fontAlgn="base" latinLnBrk="0" hangingPunct="0">
          <a:lnSpc>
            <a:spcPct val="105000"/>
          </a:lnSpc>
          <a:spcBef>
            <a:spcPct val="20000"/>
          </a:spcBef>
          <a:spcAft>
            <a:spcPct val="0"/>
          </a:spcAft>
          <a:buClr>
            <a:srgbClr val="151C77"/>
          </a:buClr>
          <a:buSzPct val="80000"/>
          <a:buFont typeface="Wingdings" pitchFamily="2" charset="2"/>
          <a:buNone/>
          <a:tabLst/>
          <a:defRPr kumimoji="0" lang="en-US" sz="2000" b="1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514600" marR="0" indent="-2514600" algn="l" defTabSz="914400" rtl="0" eaLnBrk="0" fontAlgn="base" latinLnBrk="0" hangingPunct="0">
          <a:lnSpc>
            <a:spcPct val="105000"/>
          </a:lnSpc>
          <a:spcBef>
            <a:spcPct val="20000"/>
          </a:spcBef>
          <a:spcAft>
            <a:spcPct val="0"/>
          </a:spcAft>
          <a:buClr>
            <a:srgbClr val="151C77"/>
          </a:buClr>
          <a:buSzPct val="80000"/>
          <a:buFont typeface="Wingdings" pitchFamily="2" charset="2"/>
          <a:buNone/>
          <a:tabLst/>
          <a:defRPr kumimoji="0" lang="en-US" sz="2000" b="1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000 and Evolutionary Acquisi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000 and Evolutionary Acquisi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AFIT lessons</Template>
  <TotalTime>19071</TotalTime>
  <Words>2404</Words>
  <Application>Microsoft Macintosh PowerPoint</Application>
  <PresentationFormat>On-screen Show (4:3)</PresentationFormat>
  <Paragraphs>345</Paragraphs>
  <Slides>46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Arial</vt:lpstr>
      <vt:lpstr>Calibri</vt:lpstr>
      <vt:lpstr>Cambria Math</vt:lpstr>
      <vt:lpstr>Symbol</vt:lpstr>
      <vt:lpstr>Tahoma</vt:lpstr>
      <vt:lpstr>Times New Roman</vt:lpstr>
      <vt:lpstr>Wingdings</vt:lpstr>
      <vt:lpstr>5000 and Evolutionary Acquisition</vt:lpstr>
      <vt:lpstr>1_Default Design</vt:lpstr>
      <vt:lpstr>Clarity</vt:lpstr>
      <vt:lpstr>Equation</vt:lpstr>
      <vt:lpstr>Machine Learning DASC 522</vt:lpstr>
      <vt:lpstr>Overview</vt:lpstr>
      <vt:lpstr>Overview</vt:lpstr>
      <vt:lpstr>Concept Map</vt:lpstr>
      <vt:lpstr>Concept Map - Detailed</vt:lpstr>
      <vt:lpstr>Categorical Problems</vt:lpstr>
      <vt:lpstr>Categorical Problems</vt:lpstr>
      <vt:lpstr>Overview</vt:lpstr>
      <vt:lpstr>Classification</vt:lpstr>
      <vt:lpstr>Orange Juice Classification Example</vt:lpstr>
      <vt:lpstr>Why not use Linear Regression For category estimation?</vt:lpstr>
      <vt:lpstr>Classification Example 2: Credit Card Default Data</vt:lpstr>
      <vt:lpstr>Exploring the (credit card) Default Dataset</vt:lpstr>
      <vt:lpstr>Why not Linear Regression?</vt:lpstr>
      <vt:lpstr>Solution: Use Logistic Function</vt:lpstr>
      <vt:lpstr>Logistic Function on Bank Default Data</vt:lpstr>
      <vt:lpstr>Interpreting 1 </vt:lpstr>
      <vt:lpstr>Logistic Regression Assessment: Are the coefficients significant?</vt:lpstr>
      <vt:lpstr>Logistic Regression Making Predictions</vt:lpstr>
      <vt:lpstr>Multiple Feature Logistic Regression</vt:lpstr>
      <vt:lpstr>Multiple Feature Logistic Regression Credit Card Default Data</vt:lpstr>
      <vt:lpstr>Linear Discriminant Analysis (LDA)   &amp;   Quadratic Discriminant Analysis (QDA)</vt:lpstr>
      <vt:lpstr>Linear Discriminant Analysis </vt:lpstr>
      <vt:lpstr>Assumptions of LDA </vt:lpstr>
      <vt:lpstr>Why not Logistic Regression?</vt:lpstr>
      <vt:lpstr>Instability in Logistic Regression</vt:lpstr>
      <vt:lpstr>Apply LDA</vt:lpstr>
      <vt:lpstr>LDA intuition (more than 1 feature)</vt:lpstr>
      <vt:lpstr>Multiclass LDA </vt:lpstr>
      <vt:lpstr>Linear Discriminant Analysis (LDA)   &amp;   Quadratic Discriminant Analysis (QDA)</vt:lpstr>
      <vt:lpstr>Quadratic Discriminant Analysis (QDA)</vt:lpstr>
      <vt:lpstr>Which is better? LDA or QDA?</vt:lpstr>
      <vt:lpstr>Comparing LDA to QDA</vt:lpstr>
      <vt:lpstr>Overview</vt:lpstr>
      <vt:lpstr>2-class Performance Measures</vt:lpstr>
      <vt:lpstr>Altering the decision boundary</vt:lpstr>
      <vt:lpstr>Confusion Matrix</vt:lpstr>
      <vt:lpstr>Classifier performance on Default Data  (at p(y|x) &gt; 0.5 as Threshold for Default)</vt:lpstr>
      <vt:lpstr>Use p(y|x) &gt; 0.2 as Threshold for Default?</vt:lpstr>
      <vt:lpstr>Precision vs. Recall, ROC</vt:lpstr>
      <vt:lpstr>Comparison of Classification Methods</vt:lpstr>
      <vt:lpstr>Logistic Regression vs. LDA</vt:lpstr>
      <vt:lpstr>KNN vs. (LDA and Logistic Regression)</vt:lpstr>
      <vt:lpstr>QDA vs. (LDA, Logistic Regression, and KNN)</vt:lpstr>
      <vt:lpstr>Error Rate Comparison</vt:lpstr>
      <vt:lpstr>Overview</vt:lpstr>
    </vt:vector>
  </TitlesOfParts>
  <Company>AFIT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SENG520 Course Introduction</dc:title>
  <dc:subject>Course Introduction</dc:subject>
  <dc:creator>Thomas Ford</dc:creator>
  <cp:lastModifiedBy>Torrey and MaryAnn Wagner</cp:lastModifiedBy>
  <cp:revision>301</cp:revision>
  <cp:lastPrinted>2018-03-25T17:25:56Z</cp:lastPrinted>
  <dcterms:created xsi:type="dcterms:W3CDTF">2004-01-05T15:59:25Z</dcterms:created>
  <dcterms:modified xsi:type="dcterms:W3CDTF">2020-10-16T22:11:51Z</dcterms:modified>
</cp:coreProperties>
</file>